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6baeae0660ed4339" Type="http://schemas.microsoft.com/office/2006/relationships/ui/extensibility" Target="customUI/customUI.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handoutMasterIdLst>
    <p:handoutMasterId r:id="rId6"/>
  </p:handoutMasterIdLst>
  <p:sldIdLst>
    <p:sldId id="256" r:id="rId2"/>
    <p:sldId id="259" r:id="rId3"/>
    <p:sldId id="260" r:id="rId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Verdana" pitchFamily="34" charset="0"/>
        <a:ea typeface="MS PGothic" pitchFamily="34" charset="-128"/>
        <a:cs typeface="Arial" pitchFamily="34" charset="0"/>
      </a:defRPr>
    </a:lvl1pPr>
    <a:lvl2pPr marL="457200" algn="l" defTabSz="457200" rtl="0" fontAlgn="base">
      <a:spcBef>
        <a:spcPct val="0"/>
      </a:spcBef>
      <a:spcAft>
        <a:spcPct val="0"/>
      </a:spcAft>
      <a:defRPr kern="1200">
        <a:solidFill>
          <a:schemeClr val="tx1"/>
        </a:solidFill>
        <a:latin typeface="Verdana" pitchFamily="34" charset="0"/>
        <a:ea typeface="MS PGothic" pitchFamily="34" charset="-128"/>
        <a:cs typeface="Arial" pitchFamily="34" charset="0"/>
      </a:defRPr>
    </a:lvl2pPr>
    <a:lvl3pPr marL="914400" algn="l" defTabSz="457200" rtl="0" fontAlgn="base">
      <a:spcBef>
        <a:spcPct val="0"/>
      </a:spcBef>
      <a:spcAft>
        <a:spcPct val="0"/>
      </a:spcAft>
      <a:defRPr kern="1200">
        <a:solidFill>
          <a:schemeClr val="tx1"/>
        </a:solidFill>
        <a:latin typeface="Verdana" pitchFamily="34" charset="0"/>
        <a:ea typeface="MS PGothic" pitchFamily="34" charset="-128"/>
        <a:cs typeface="Arial" pitchFamily="34" charset="0"/>
      </a:defRPr>
    </a:lvl3pPr>
    <a:lvl4pPr marL="1371600" algn="l" defTabSz="457200" rtl="0" fontAlgn="base">
      <a:spcBef>
        <a:spcPct val="0"/>
      </a:spcBef>
      <a:spcAft>
        <a:spcPct val="0"/>
      </a:spcAft>
      <a:defRPr kern="1200">
        <a:solidFill>
          <a:schemeClr val="tx1"/>
        </a:solidFill>
        <a:latin typeface="Verdana" pitchFamily="34" charset="0"/>
        <a:ea typeface="MS PGothic" pitchFamily="34" charset="-128"/>
        <a:cs typeface="Arial" pitchFamily="34" charset="0"/>
      </a:defRPr>
    </a:lvl4pPr>
    <a:lvl5pPr marL="1828800" algn="l" defTabSz="457200" rtl="0" fontAlgn="base">
      <a:spcBef>
        <a:spcPct val="0"/>
      </a:spcBef>
      <a:spcAft>
        <a:spcPct val="0"/>
      </a:spcAft>
      <a:defRPr kern="1200">
        <a:solidFill>
          <a:schemeClr val="tx1"/>
        </a:solidFill>
        <a:latin typeface="Verdana" pitchFamily="34" charset="0"/>
        <a:ea typeface="MS PGothic" pitchFamily="34" charset="-128"/>
        <a:cs typeface="Arial" pitchFamily="34" charset="0"/>
      </a:defRPr>
    </a:lvl5pPr>
    <a:lvl6pPr marL="2286000" algn="l" defTabSz="914400" rtl="0" eaLnBrk="1" latinLnBrk="0" hangingPunct="1">
      <a:defRPr kern="1200">
        <a:solidFill>
          <a:schemeClr val="tx1"/>
        </a:solidFill>
        <a:latin typeface="Verdana" pitchFamily="34" charset="0"/>
        <a:ea typeface="MS PGothic" pitchFamily="34" charset="-128"/>
        <a:cs typeface="Arial" pitchFamily="34" charset="0"/>
      </a:defRPr>
    </a:lvl6pPr>
    <a:lvl7pPr marL="2743200" algn="l" defTabSz="914400" rtl="0" eaLnBrk="1" latinLnBrk="0" hangingPunct="1">
      <a:defRPr kern="1200">
        <a:solidFill>
          <a:schemeClr val="tx1"/>
        </a:solidFill>
        <a:latin typeface="Verdana" pitchFamily="34" charset="0"/>
        <a:ea typeface="MS PGothic" pitchFamily="34" charset="-128"/>
        <a:cs typeface="Arial" pitchFamily="34" charset="0"/>
      </a:defRPr>
    </a:lvl7pPr>
    <a:lvl8pPr marL="3200400" algn="l" defTabSz="914400" rtl="0" eaLnBrk="1" latinLnBrk="0" hangingPunct="1">
      <a:defRPr kern="1200">
        <a:solidFill>
          <a:schemeClr val="tx1"/>
        </a:solidFill>
        <a:latin typeface="Verdana" pitchFamily="34" charset="0"/>
        <a:ea typeface="MS PGothic" pitchFamily="34" charset="-128"/>
        <a:cs typeface="Arial" pitchFamily="34" charset="0"/>
      </a:defRPr>
    </a:lvl8pPr>
    <a:lvl9pPr marL="3657600" algn="l" defTabSz="914400" rtl="0" eaLnBrk="1" latinLnBrk="0" hangingPunct="1">
      <a:defRPr kern="1200">
        <a:solidFill>
          <a:schemeClr val="tx1"/>
        </a:solidFill>
        <a:latin typeface="Verdana" pitchFamily="34" charset="0"/>
        <a:ea typeface="MS PGothic" pitchFamily="34" charset="-128"/>
        <a:cs typeface="Arial" pitchFamily="34" charset="0"/>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1D76"/>
    <a:srgbClr val="3F3052"/>
    <a:srgbClr val="543F6D"/>
    <a:srgbClr val="B0DBC8"/>
    <a:srgbClr val="5B4576"/>
    <a:srgbClr val="005482"/>
    <a:srgbClr val="4061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6327" autoAdjust="0"/>
    <p:restoredTop sz="94577" autoAdjust="0"/>
  </p:normalViewPr>
  <p:slideViewPr>
    <p:cSldViewPr snapToGrid="0" snapToObjects="1" showGuides="1">
      <p:cViewPr varScale="1">
        <p:scale>
          <a:sx n="140" d="100"/>
          <a:sy n="140" d="100"/>
        </p:scale>
        <p:origin x="2125" y="120"/>
      </p:cViewPr>
      <p:guideLst>
        <p:guide orient="horz"/>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showGuides="1">
      <p:cViewPr varScale="1">
        <p:scale>
          <a:sx n="93" d="100"/>
          <a:sy n="93" d="100"/>
        </p:scale>
        <p:origin x="-360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6300DEF7-93C8-439D-BCBB-247972C1825D}" type="datetimeFigureOut">
              <a:rPr lang="en-US"/>
              <a:pPr>
                <a:defRPr/>
              </a:pPr>
              <a:t>8/17/2023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A6F6B627-BA16-4ECA-A425-F8AAF8BC0123}" type="slidenum">
              <a:rPr lang="en-US"/>
              <a:pPr>
                <a:defRPr/>
              </a:pPr>
              <a:t>‹N°›</a:t>
            </a:fld>
            <a:endParaRPr lang="en-US"/>
          </a:p>
        </p:txBody>
      </p:sp>
    </p:spTree>
    <p:extLst>
      <p:ext uri="{BB962C8B-B14F-4D97-AF65-F5344CB8AC3E}">
        <p14:creationId xmlns:p14="http://schemas.microsoft.com/office/powerpoint/2010/main" val="2684185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BE285FDF-4709-426A-A0BA-DBF4A862345E}" type="datetimeFigureOut">
              <a:rPr lang="en-US"/>
              <a:pPr>
                <a:defRPr/>
              </a:pPr>
              <a:t>8/17/2023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45586210-8B1E-4ED3-9323-A87C0C566BA9}" type="slidenum">
              <a:rPr lang="en-US"/>
              <a:pPr>
                <a:defRPr/>
              </a:pPr>
              <a:t>‹N°›</a:t>
            </a:fld>
            <a:endParaRPr lang="en-US"/>
          </a:p>
        </p:txBody>
      </p:sp>
    </p:spTree>
    <p:extLst>
      <p:ext uri="{BB962C8B-B14F-4D97-AF65-F5344CB8AC3E}">
        <p14:creationId xmlns:p14="http://schemas.microsoft.com/office/powerpoint/2010/main" val="184632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586210-8B1E-4ED3-9323-A87C0C566BA9}" type="slidenum">
              <a:rPr lang="en-US" smtClean="0"/>
              <a:pPr>
                <a:defRPr/>
              </a:pPr>
              <a:t>1</a:t>
            </a:fld>
            <a:endParaRPr lang="en-US"/>
          </a:p>
        </p:txBody>
      </p:sp>
    </p:spTree>
    <p:extLst>
      <p:ext uri="{BB962C8B-B14F-4D97-AF65-F5344CB8AC3E}">
        <p14:creationId xmlns:p14="http://schemas.microsoft.com/office/powerpoint/2010/main" val="3682105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Universal">
    <p:bg>
      <p:bgPr>
        <a:solidFill>
          <a:srgbClr val="5B4576"/>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CE1FC0C-37A9-4EE6-B93A-FCCA35763825}"/>
              </a:ext>
            </a:extLst>
          </p:cNvPr>
          <p:cNvPicPr>
            <a:picLocks noChangeAspect="1"/>
          </p:cNvPicPr>
          <p:nvPr userDrawn="1"/>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a:ext>
            </a:extLst>
          </a:blip>
          <a:srcRect l="-7143"/>
          <a:stretch/>
        </p:blipFill>
        <p:spPr>
          <a:xfrm>
            <a:off x="-1" y="0"/>
            <a:ext cx="9144001" cy="6000278"/>
          </a:xfrm>
          <a:prstGeom prst="rect">
            <a:avLst/>
          </a:prstGeom>
        </p:spPr>
      </p:pic>
      <p:sp>
        <p:nvSpPr>
          <p:cNvPr id="5" name="Rectangle 4">
            <a:extLst>
              <a:ext uri="{FF2B5EF4-FFF2-40B4-BE49-F238E27FC236}">
                <a16:creationId xmlns:a16="http://schemas.microsoft.com/office/drawing/2014/main" id="{A81C769F-2703-4387-A46B-E9F7D0A33B81}"/>
              </a:ext>
            </a:extLst>
          </p:cNvPr>
          <p:cNvSpPr/>
          <p:nvPr userDrawn="1"/>
        </p:nvSpPr>
        <p:spPr>
          <a:xfrm>
            <a:off x="6072883" y="8470"/>
            <a:ext cx="3071117" cy="6008748"/>
          </a:xfrm>
          <a:prstGeom prst="rect">
            <a:avLst/>
          </a:prstGeom>
          <a:blipFill dpi="0" rotWithShape="1">
            <a:blip r:embed="rId3" cstate="print">
              <a:alphaModFix amt="43000"/>
              <a:extLst>
                <a:ext uri="{28A0092B-C50C-407E-A947-70E740481C1C}">
                  <a14:useLocalDpi xmlns:a14="http://schemas.microsoft.com/office/drawing/2010/main"/>
                </a:ext>
              </a:extLst>
            </a:blip>
            <a:srcRect/>
            <a:stretch>
              <a:fillRect l="258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8AEFA467-062B-4171-8FBD-F287306F8942}"/>
              </a:ext>
            </a:extLst>
          </p:cNvPr>
          <p:cNvSpPr/>
          <p:nvPr userDrawn="1"/>
        </p:nvSpPr>
        <p:spPr>
          <a:xfrm rot="5400000">
            <a:off x="-366210" y="366209"/>
            <a:ext cx="6017219" cy="5284804"/>
          </a:xfrm>
          <a:prstGeom prst="rect">
            <a:avLst/>
          </a:prstGeom>
          <a:blipFill dpi="0" rotWithShape="1">
            <a:blip r:embed="rId4" cstate="print">
              <a:extLst>
                <a:ext uri="{28A0092B-C50C-407E-A947-70E740481C1C}">
                  <a14:useLocalDpi xmlns:a14="http://schemas.microsoft.com/office/drawing/2010/main"/>
                </a:ext>
              </a:extLst>
            </a:blip>
            <a:srcRect/>
            <a:stretch>
              <a:fillRect t="42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791C7618-796C-47FF-8DFB-1B6F4EA847D2}"/>
              </a:ext>
            </a:extLst>
          </p:cNvPr>
          <p:cNvSpPr/>
          <p:nvPr userDrawn="1"/>
        </p:nvSpPr>
        <p:spPr>
          <a:xfrm>
            <a:off x="0" y="6008748"/>
            <a:ext cx="9144000" cy="8492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2"/>
          <p:cNvSpPr>
            <a:spLocks noGrp="1" noChangeArrowheads="1"/>
          </p:cNvSpPr>
          <p:nvPr>
            <p:ph type="ctrTitle"/>
          </p:nvPr>
        </p:nvSpPr>
        <p:spPr>
          <a:xfrm>
            <a:off x="450912" y="3244096"/>
            <a:ext cx="7909316" cy="765053"/>
          </a:xfrm>
          <a:prstGeom prst="rect">
            <a:avLst/>
          </a:prstGeom>
        </p:spPr>
        <p:txBody>
          <a:bodyPr/>
          <a:lstStyle>
            <a:lvl1pPr algn="l">
              <a:lnSpc>
                <a:spcPct val="90000"/>
              </a:lnSpc>
              <a:defRPr sz="2800" b="1">
                <a:solidFill>
                  <a:schemeClr val="bg1"/>
                </a:solidFill>
                <a:latin typeface="+mn-lt"/>
              </a:defRPr>
            </a:lvl1pPr>
          </a:lstStyle>
          <a:p>
            <a:r>
              <a:rPr lang="en-US" dirty="0"/>
              <a:t>Click to edit Master title style</a:t>
            </a:r>
          </a:p>
        </p:txBody>
      </p:sp>
      <p:pic>
        <p:nvPicPr>
          <p:cNvPr id="3" name="Image 2">
            <a:extLst>
              <a:ext uri="{FF2B5EF4-FFF2-40B4-BE49-F238E27FC236}">
                <a16:creationId xmlns:a16="http://schemas.microsoft.com/office/drawing/2014/main" id="{9D919D1A-B476-4799-96A7-9BB371197F68}"/>
              </a:ext>
            </a:extLst>
          </p:cNvPr>
          <p:cNvPicPr>
            <a:picLocks noChangeAspect="1"/>
          </p:cNvPicPr>
          <p:nvPr userDrawn="1"/>
        </p:nvPicPr>
        <p:blipFill>
          <a:blip r:embed="rId5"/>
          <a:stretch>
            <a:fillRect/>
          </a:stretch>
        </p:blipFill>
        <p:spPr>
          <a:xfrm>
            <a:off x="1946831" y="6119923"/>
            <a:ext cx="4908772" cy="639958"/>
          </a:xfrm>
          <a:prstGeom prst="rect">
            <a:avLst/>
          </a:prstGeom>
        </p:spPr>
      </p:pic>
      <p:sp>
        <p:nvSpPr>
          <p:cNvPr id="14" name="Rectangle 3"/>
          <p:cNvSpPr>
            <a:spLocks noGrp="1" noChangeArrowheads="1"/>
          </p:cNvSpPr>
          <p:nvPr>
            <p:ph type="subTitle" idx="1"/>
          </p:nvPr>
        </p:nvSpPr>
        <p:spPr>
          <a:xfrm>
            <a:off x="450913" y="425166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dirty="0"/>
              <a:t>Click to edit Master subtitle style</a:t>
            </a:r>
          </a:p>
        </p:txBody>
      </p:sp>
      <p:sp>
        <p:nvSpPr>
          <p:cNvPr id="12" name="Text Placeholder 15"/>
          <p:cNvSpPr>
            <a:spLocks noGrp="1"/>
          </p:cNvSpPr>
          <p:nvPr>
            <p:ph type="body" sz="quarter" idx="13"/>
          </p:nvPr>
        </p:nvSpPr>
        <p:spPr>
          <a:xfrm>
            <a:off x="442206" y="4973716"/>
            <a:ext cx="7918022" cy="378005"/>
          </a:xfrm>
          <a:prstGeom prst="rect">
            <a:avLst/>
          </a:prstGeom>
        </p:spPr>
        <p:txBody>
          <a:bodyPr/>
          <a:lstStyle>
            <a:lvl1pPr marL="0" indent="0">
              <a:buFontTx/>
              <a:buNone/>
              <a:defRPr sz="1600">
                <a:solidFill>
                  <a:schemeClr val="bg1"/>
                </a:solidFill>
                <a:latin typeface="Verdana"/>
              </a:defRPr>
            </a:lvl1pPr>
          </a:lstStyle>
          <a:p>
            <a:pPr lvl="0"/>
            <a:r>
              <a:rPr lang="en-US" dirty="0"/>
              <a:t>Click to edit Master text styles</a:t>
            </a:r>
          </a:p>
        </p:txBody>
      </p:sp>
      <p:sp>
        <p:nvSpPr>
          <p:cNvPr id="7" name="Text Box 2"/>
          <p:cNvSpPr txBox="1">
            <a:spLocks noChangeArrowheads="1"/>
          </p:cNvSpPr>
          <p:nvPr userDrawn="1"/>
        </p:nvSpPr>
        <p:spPr bwMode="auto">
          <a:xfrm>
            <a:off x="1057900" y="1734696"/>
            <a:ext cx="7964744" cy="1077218"/>
          </a:xfrm>
          <a:prstGeom prst="rect">
            <a:avLst/>
          </a:prstGeom>
          <a:noFill/>
          <a:ln w="9525">
            <a:noFill/>
            <a:miter lim="800000"/>
            <a:headEnd/>
            <a:tailEnd/>
          </a:ln>
        </p:spPr>
        <p:txBody>
          <a:bodyPr wrap="none">
            <a:spAutoFit/>
          </a:bodyPr>
          <a:lstStyle/>
          <a:p>
            <a:pPr algn="r">
              <a:defRPr/>
            </a:pPr>
            <a:r>
              <a:rPr lang="en-US" sz="4000" b="1" dirty="0">
                <a:solidFill>
                  <a:schemeClr val="bg1"/>
                </a:solidFill>
                <a:latin typeface="Arial Black" panose="020B0A04020102020204" pitchFamily="34" charset="0"/>
                <a:cs typeface="+mn-cs"/>
              </a:rPr>
              <a:t>2023 IEEE PES ISGT-Europe</a:t>
            </a:r>
          </a:p>
          <a:p>
            <a:pPr algn="r">
              <a:defRPr/>
            </a:pPr>
            <a:r>
              <a:rPr lang="en-US" sz="2400" dirty="0">
                <a:solidFill>
                  <a:schemeClr val="bg1"/>
                </a:solidFill>
                <a:latin typeface="Arial "/>
                <a:cs typeface="+mn-cs"/>
              </a:rPr>
              <a:t>October 23</a:t>
            </a:r>
            <a:r>
              <a:rPr lang="en-US" sz="2400" baseline="30000" dirty="0">
                <a:solidFill>
                  <a:schemeClr val="bg1"/>
                </a:solidFill>
                <a:latin typeface="Arial "/>
                <a:cs typeface="+mn-cs"/>
              </a:rPr>
              <a:t>rd</a:t>
            </a:r>
            <a:r>
              <a:rPr lang="en-US" sz="2400" dirty="0">
                <a:solidFill>
                  <a:schemeClr val="bg1"/>
                </a:solidFill>
                <a:latin typeface="Arial "/>
                <a:cs typeface="+mn-cs"/>
              </a:rPr>
              <a:t>-26</a:t>
            </a:r>
            <a:r>
              <a:rPr lang="en-US" sz="2400" baseline="30000" dirty="0">
                <a:solidFill>
                  <a:schemeClr val="bg1"/>
                </a:solidFill>
                <a:latin typeface="Arial "/>
                <a:cs typeface="+mn-cs"/>
              </a:rPr>
              <a:t>th</a:t>
            </a:r>
            <a:r>
              <a:rPr lang="en-US" sz="2400" dirty="0">
                <a:solidFill>
                  <a:schemeClr val="bg1"/>
                </a:solidFill>
                <a:latin typeface="Arial "/>
                <a:cs typeface="+mn-cs"/>
              </a:rPr>
              <a:t>, 2023, Grenoble, France</a:t>
            </a:r>
            <a:endParaRPr lang="en-GB" sz="2400" dirty="0">
              <a:solidFill>
                <a:schemeClr val="bg1"/>
              </a:solidFill>
              <a:latin typeface="Arial "/>
              <a:cs typeface="+mn-cs"/>
            </a:endParaRPr>
          </a:p>
        </p:txBody>
      </p:sp>
    </p:spTree>
    <p:extLst>
      <p:ext uri="{BB962C8B-B14F-4D97-AF65-F5344CB8AC3E}">
        <p14:creationId xmlns:p14="http://schemas.microsoft.com/office/powerpoint/2010/main" val="2879876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ubtitle 6"/>
          <p:cNvSpPr>
            <a:spLocks noGrp="1"/>
          </p:cNvSpPr>
          <p:nvPr>
            <p:ph type="body" sz="half" idx="2"/>
          </p:nvPr>
        </p:nvSpPr>
        <p:spPr>
          <a:xfrm>
            <a:off x="1473197" y="5397500"/>
            <a:ext cx="5689601" cy="609599"/>
          </a:xfrm>
        </p:spPr>
        <p:txBody>
          <a:bodyPr>
            <a:normAutofit/>
          </a:bodyPr>
          <a:lstStyle>
            <a:lvl1pPr>
              <a:defRPr sz="1800">
                <a:solidFill>
                  <a:schemeClr val="bg1"/>
                </a:solidFill>
              </a:defRPr>
            </a:lvl1pPr>
          </a:lstStyle>
          <a:p>
            <a:pPr lvl="0"/>
            <a:r>
              <a:rPr lang="en-US"/>
              <a:t>Click to edit Master text styles</a:t>
            </a:r>
          </a:p>
        </p:txBody>
      </p:sp>
      <p:sp>
        <p:nvSpPr>
          <p:cNvPr id="9" name="Picture Placeholder 6"/>
          <p:cNvSpPr>
            <a:spLocks noGrp="1"/>
          </p:cNvSpPr>
          <p:nvPr>
            <p:ph type="pic" sz="quarter" idx="12"/>
          </p:nvPr>
        </p:nvSpPr>
        <p:spPr>
          <a:xfrm>
            <a:off x="1473200" y="1670050"/>
            <a:ext cx="5689600"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solidFill>
                  <a:schemeClr val="bg1"/>
                </a:solidFill>
              </a:defRPr>
            </a:lvl1pPr>
          </a:lstStyle>
          <a:p>
            <a:pPr lvl="0"/>
            <a:r>
              <a:rPr lang="en-US" noProof="0"/>
              <a:t>Drag picture to placeholder or click icon to add</a:t>
            </a:r>
            <a:endParaRPr lang="en-US" noProof="0" dirty="0"/>
          </a:p>
        </p:txBody>
      </p:sp>
      <p:sp>
        <p:nvSpPr>
          <p:cNvPr id="7" name="Rectangle 6">
            <a:extLst>
              <a:ext uri="{FF2B5EF4-FFF2-40B4-BE49-F238E27FC236}">
                <a16:creationId xmlns:a16="http://schemas.microsoft.com/office/drawing/2014/main" id="{39123F23-71FD-426F-8FA1-64C40FEB5149}"/>
              </a:ext>
            </a:extLst>
          </p:cNvPr>
          <p:cNvSpPr/>
          <p:nvPr userDrawn="1"/>
        </p:nvSpPr>
        <p:spPr>
          <a:xfrm>
            <a:off x="1857189" y="6296025"/>
            <a:ext cx="5655235" cy="461665"/>
          </a:xfrm>
          <a:prstGeom prst="rect">
            <a:avLst/>
          </a:prstGeom>
        </p:spPr>
        <p:txBody>
          <a:bodyPr wrap="square">
            <a:spAutoFit/>
          </a:bodyPr>
          <a:lstStyle/>
          <a:p>
            <a:pPr>
              <a:defRPr/>
            </a:pPr>
            <a:r>
              <a:rPr lang="fr-FR" sz="1200" b="1" dirty="0">
                <a:solidFill>
                  <a:schemeClr val="bg1"/>
                </a:solidFill>
                <a:cs typeface="+mn-cs"/>
              </a:rPr>
              <a:t>2023 IEEE PES Innovative Smart </a:t>
            </a:r>
            <a:r>
              <a:rPr lang="fr-FR" sz="1200" b="1" dirty="0" err="1">
                <a:solidFill>
                  <a:schemeClr val="bg1"/>
                </a:solidFill>
                <a:cs typeface="+mn-cs"/>
              </a:rPr>
              <a:t>Grid</a:t>
            </a:r>
            <a:r>
              <a:rPr lang="fr-FR" sz="1200" b="1" dirty="0">
                <a:solidFill>
                  <a:schemeClr val="bg1"/>
                </a:solidFill>
                <a:cs typeface="+mn-cs"/>
              </a:rPr>
              <a:t> Technologies </a:t>
            </a:r>
            <a:r>
              <a:rPr lang="fr-FR" sz="1200" b="1" dirty="0" err="1">
                <a:solidFill>
                  <a:schemeClr val="bg1"/>
                </a:solidFill>
                <a:cs typeface="+mn-cs"/>
              </a:rPr>
              <a:t>Conference</a:t>
            </a:r>
            <a:r>
              <a:rPr lang="fr-FR" sz="1200" b="1" dirty="0">
                <a:solidFill>
                  <a:schemeClr val="bg1"/>
                </a:solidFill>
                <a:cs typeface="+mn-cs"/>
              </a:rPr>
              <a:t> Europe (ISGT-Europe)</a:t>
            </a:r>
            <a:r>
              <a:rPr lang="en-US" sz="1200" b="1" dirty="0">
                <a:solidFill>
                  <a:schemeClr val="bg1"/>
                </a:solidFill>
                <a:cs typeface="+mn-cs"/>
              </a:rPr>
              <a:t>, </a:t>
            </a:r>
            <a:r>
              <a:rPr lang="en-US" sz="1200" dirty="0">
                <a:solidFill>
                  <a:schemeClr val="bg1"/>
                </a:solidFill>
                <a:cs typeface="+mn-cs"/>
              </a:rPr>
              <a:t>October 23</a:t>
            </a:r>
            <a:r>
              <a:rPr lang="en-US" sz="1200" baseline="30000" dirty="0">
                <a:solidFill>
                  <a:schemeClr val="bg1"/>
                </a:solidFill>
                <a:cs typeface="+mn-cs"/>
              </a:rPr>
              <a:t>rd</a:t>
            </a:r>
            <a:r>
              <a:rPr lang="en-US" sz="1200" dirty="0">
                <a:solidFill>
                  <a:schemeClr val="bg1"/>
                </a:solidFill>
                <a:cs typeface="+mn-cs"/>
              </a:rPr>
              <a:t>-26</a:t>
            </a:r>
            <a:r>
              <a:rPr lang="en-US" sz="1200" baseline="30000" dirty="0">
                <a:solidFill>
                  <a:schemeClr val="bg1"/>
                </a:solidFill>
                <a:cs typeface="+mn-cs"/>
              </a:rPr>
              <a:t>th</a:t>
            </a:r>
            <a:r>
              <a:rPr lang="en-US" sz="1200" dirty="0">
                <a:solidFill>
                  <a:schemeClr val="bg1"/>
                </a:solidFill>
                <a:cs typeface="+mn-cs"/>
              </a:rPr>
              <a:t>, 2023, Grenoble, France</a:t>
            </a:r>
            <a:endParaRPr lang="mk-MK" sz="1200" dirty="0">
              <a:solidFill>
                <a:schemeClr val="bg1"/>
              </a:solidFill>
              <a:cs typeface="+mn-cs"/>
            </a:endParaRPr>
          </a:p>
        </p:txBody>
      </p:sp>
      <p:pic>
        <p:nvPicPr>
          <p:cNvPr id="11" name="Picture 2">
            <a:extLst>
              <a:ext uri="{FF2B5EF4-FFF2-40B4-BE49-F238E27FC236}">
                <a16:creationId xmlns:a16="http://schemas.microsoft.com/office/drawing/2014/main" id="{7BEFC078-12C5-42B3-8F53-0A726740C475}"/>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222507" y="6317113"/>
            <a:ext cx="1461545" cy="425823"/>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1588" y="0"/>
            <a:ext cx="9172575" cy="61856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40CC92E7-B753-42CE-8FA4-4912FCE8AA26}"/>
              </a:ext>
            </a:extLst>
          </p:cNvPr>
          <p:cNvSpPr/>
          <p:nvPr userDrawn="1"/>
        </p:nvSpPr>
        <p:spPr>
          <a:xfrm>
            <a:off x="1857189" y="6296025"/>
            <a:ext cx="5655235" cy="461665"/>
          </a:xfrm>
          <a:prstGeom prst="rect">
            <a:avLst/>
          </a:prstGeom>
        </p:spPr>
        <p:txBody>
          <a:bodyPr wrap="square">
            <a:spAutoFit/>
          </a:bodyPr>
          <a:lstStyle/>
          <a:p>
            <a:pPr>
              <a:defRPr/>
            </a:pPr>
            <a:r>
              <a:rPr lang="fr-FR" sz="1200" b="1" dirty="0">
                <a:solidFill>
                  <a:schemeClr val="bg1"/>
                </a:solidFill>
                <a:cs typeface="+mn-cs"/>
              </a:rPr>
              <a:t>2023 IEEE PES Innovative Smart </a:t>
            </a:r>
            <a:r>
              <a:rPr lang="fr-FR" sz="1200" b="1" dirty="0" err="1">
                <a:solidFill>
                  <a:schemeClr val="bg1"/>
                </a:solidFill>
                <a:cs typeface="+mn-cs"/>
              </a:rPr>
              <a:t>Grid</a:t>
            </a:r>
            <a:r>
              <a:rPr lang="fr-FR" sz="1200" b="1" dirty="0">
                <a:solidFill>
                  <a:schemeClr val="bg1"/>
                </a:solidFill>
                <a:cs typeface="+mn-cs"/>
              </a:rPr>
              <a:t> Technologies </a:t>
            </a:r>
            <a:r>
              <a:rPr lang="fr-FR" sz="1200" b="1" dirty="0" err="1">
                <a:solidFill>
                  <a:schemeClr val="bg1"/>
                </a:solidFill>
                <a:cs typeface="+mn-cs"/>
              </a:rPr>
              <a:t>Conference</a:t>
            </a:r>
            <a:r>
              <a:rPr lang="fr-FR" sz="1200" b="1" dirty="0">
                <a:solidFill>
                  <a:schemeClr val="bg1"/>
                </a:solidFill>
                <a:cs typeface="+mn-cs"/>
              </a:rPr>
              <a:t> Europe (ISGT-Europe)</a:t>
            </a:r>
            <a:r>
              <a:rPr lang="en-US" sz="1200" b="1" dirty="0">
                <a:solidFill>
                  <a:schemeClr val="bg1"/>
                </a:solidFill>
                <a:cs typeface="+mn-cs"/>
              </a:rPr>
              <a:t>, </a:t>
            </a:r>
            <a:r>
              <a:rPr lang="en-US" sz="1200" dirty="0">
                <a:solidFill>
                  <a:schemeClr val="bg1"/>
                </a:solidFill>
                <a:cs typeface="+mn-cs"/>
              </a:rPr>
              <a:t>October 23</a:t>
            </a:r>
            <a:r>
              <a:rPr lang="en-US" sz="1200" baseline="30000" dirty="0">
                <a:solidFill>
                  <a:schemeClr val="bg1"/>
                </a:solidFill>
                <a:cs typeface="+mn-cs"/>
              </a:rPr>
              <a:t>rd</a:t>
            </a:r>
            <a:r>
              <a:rPr lang="en-US" sz="1200" dirty="0">
                <a:solidFill>
                  <a:schemeClr val="bg1"/>
                </a:solidFill>
                <a:cs typeface="+mn-cs"/>
              </a:rPr>
              <a:t>-26</a:t>
            </a:r>
            <a:r>
              <a:rPr lang="en-US" sz="1200" baseline="30000" dirty="0">
                <a:solidFill>
                  <a:schemeClr val="bg1"/>
                </a:solidFill>
                <a:cs typeface="+mn-cs"/>
              </a:rPr>
              <a:t>th</a:t>
            </a:r>
            <a:r>
              <a:rPr lang="en-US" sz="1200" dirty="0">
                <a:solidFill>
                  <a:schemeClr val="bg1"/>
                </a:solidFill>
                <a:cs typeface="+mn-cs"/>
              </a:rPr>
              <a:t>, 2023, Grenoble, France</a:t>
            </a:r>
            <a:endParaRPr lang="mk-MK" sz="1200" dirty="0">
              <a:solidFill>
                <a:schemeClr val="bg1"/>
              </a:solidFill>
              <a:cs typeface="+mn-cs"/>
            </a:endParaRPr>
          </a:p>
        </p:txBody>
      </p:sp>
      <p:pic>
        <p:nvPicPr>
          <p:cNvPr id="7" name="Picture 2">
            <a:extLst>
              <a:ext uri="{FF2B5EF4-FFF2-40B4-BE49-F238E27FC236}">
                <a16:creationId xmlns:a16="http://schemas.microsoft.com/office/drawing/2014/main" id="{3005174B-D8F3-43EB-A21F-69EC1B763872}"/>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222507" y="6317113"/>
            <a:ext cx="1461545" cy="425823"/>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sp>
        <p:nvSpPr>
          <p:cNvPr id="4" name="Rectangle 3"/>
          <p:cNvSpPr/>
          <p:nvPr userDrawn="1"/>
        </p:nvSpPr>
        <p:spPr>
          <a:xfrm>
            <a:off x="1857189" y="6296025"/>
            <a:ext cx="5655235" cy="461665"/>
          </a:xfrm>
          <a:prstGeom prst="rect">
            <a:avLst/>
          </a:prstGeom>
        </p:spPr>
        <p:txBody>
          <a:bodyPr wrap="square">
            <a:spAutoFit/>
          </a:bodyPr>
          <a:lstStyle/>
          <a:p>
            <a:pPr>
              <a:defRPr/>
            </a:pPr>
            <a:r>
              <a:rPr lang="fr-FR" sz="1200" b="1" dirty="0">
                <a:solidFill>
                  <a:schemeClr val="bg1"/>
                </a:solidFill>
                <a:cs typeface="+mn-cs"/>
              </a:rPr>
              <a:t>2023 IEEE PES Innovative Smart </a:t>
            </a:r>
            <a:r>
              <a:rPr lang="fr-FR" sz="1200" b="1" dirty="0" err="1">
                <a:solidFill>
                  <a:schemeClr val="bg1"/>
                </a:solidFill>
                <a:cs typeface="+mn-cs"/>
              </a:rPr>
              <a:t>Grid</a:t>
            </a:r>
            <a:r>
              <a:rPr lang="fr-FR" sz="1200" b="1" dirty="0">
                <a:solidFill>
                  <a:schemeClr val="bg1"/>
                </a:solidFill>
                <a:cs typeface="+mn-cs"/>
              </a:rPr>
              <a:t> Technologies </a:t>
            </a:r>
            <a:r>
              <a:rPr lang="fr-FR" sz="1200" b="1" dirty="0" err="1">
                <a:solidFill>
                  <a:schemeClr val="bg1"/>
                </a:solidFill>
                <a:cs typeface="+mn-cs"/>
              </a:rPr>
              <a:t>Conference</a:t>
            </a:r>
            <a:r>
              <a:rPr lang="fr-FR" sz="1200" b="1" dirty="0">
                <a:solidFill>
                  <a:schemeClr val="bg1"/>
                </a:solidFill>
                <a:cs typeface="+mn-cs"/>
              </a:rPr>
              <a:t> Europe (ISGT-Europe)</a:t>
            </a:r>
            <a:r>
              <a:rPr lang="en-US" sz="1200" b="1" dirty="0">
                <a:solidFill>
                  <a:schemeClr val="bg1"/>
                </a:solidFill>
                <a:cs typeface="+mn-cs"/>
              </a:rPr>
              <a:t>, </a:t>
            </a:r>
            <a:r>
              <a:rPr lang="en-US" sz="1200" dirty="0">
                <a:solidFill>
                  <a:schemeClr val="bg1"/>
                </a:solidFill>
                <a:cs typeface="+mn-cs"/>
              </a:rPr>
              <a:t>October 23</a:t>
            </a:r>
            <a:r>
              <a:rPr lang="en-US" sz="1200" baseline="30000" dirty="0">
                <a:solidFill>
                  <a:schemeClr val="bg1"/>
                </a:solidFill>
                <a:cs typeface="+mn-cs"/>
              </a:rPr>
              <a:t>rd</a:t>
            </a:r>
            <a:r>
              <a:rPr lang="en-US" sz="1200" dirty="0">
                <a:solidFill>
                  <a:schemeClr val="bg1"/>
                </a:solidFill>
                <a:cs typeface="+mn-cs"/>
              </a:rPr>
              <a:t>-26</a:t>
            </a:r>
            <a:r>
              <a:rPr lang="en-US" sz="1200" baseline="30000" dirty="0">
                <a:solidFill>
                  <a:schemeClr val="bg1"/>
                </a:solidFill>
                <a:cs typeface="+mn-cs"/>
              </a:rPr>
              <a:t>th</a:t>
            </a:r>
            <a:r>
              <a:rPr lang="en-US" sz="1200" dirty="0">
                <a:solidFill>
                  <a:schemeClr val="bg1"/>
                </a:solidFill>
                <a:cs typeface="+mn-cs"/>
              </a:rPr>
              <a:t>, 2023, Grenoble, France</a:t>
            </a:r>
            <a:endParaRPr lang="mk-MK" sz="1200" dirty="0">
              <a:solidFill>
                <a:schemeClr val="bg1"/>
              </a:solidFill>
              <a:cs typeface="+mn-cs"/>
            </a:endParaRPr>
          </a:p>
        </p:txBody>
      </p:sp>
      <p:sp>
        <p:nvSpPr>
          <p:cNvPr id="7" name="Title 6"/>
          <p:cNvSpPr>
            <a:spLocks noGrp="1"/>
          </p:cNvSpPr>
          <p:nvPr>
            <p:ph type="title"/>
          </p:nvPr>
        </p:nvSpPr>
        <p:spPr/>
        <p:txBody>
          <a:bodyPr/>
          <a:lstStyle>
            <a:lvl1pPr>
              <a:defRPr sz="2800"/>
            </a:lvl1pPr>
          </a:lstStyle>
          <a:p>
            <a:r>
              <a:rPr lang="en-US" dirty="0"/>
              <a:t>Click to edit Master title style</a:t>
            </a:r>
          </a:p>
        </p:txBody>
      </p:sp>
      <p:sp>
        <p:nvSpPr>
          <p:cNvPr id="5" name="Content Placeholder 4"/>
          <p:cNvSpPr>
            <a:spLocks noGrp="1"/>
          </p:cNvSpPr>
          <p:nvPr>
            <p:ph sz="quarter" idx="14"/>
          </p:nvPr>
        </p:nvSpPr>
        <p:spPr>
          <a:xfrm>
            <a:off x="365760" y="1645919"/>
            <a:ext cx="8326438" cy="4517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222507" y="6317113"/>
            <a:ext cx="1461545" cy="425823"/>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1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BFF45D-B6C3-47D7-82BC-AB19BFE2FFF2}"/>
              </a:ext>
            </a:extLst>
          </p:cNvPr>
          <p:cNvSpPr/>
          <p:nvPr userDrawn="1"/>
        </p:nvSpPr>
        <p:spPr>
          <a:xfrm>
            <a:off x="0" y="1"/>
            <a:ext cx="9144000" cy="61637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p:cNvSpPr/>
          <p:nvPr userDrawn="1"/>
        </p:nvSpPr>
        <p:spPr>
          <a:xfrm>
            <a:off x="1857189" y="6296025"/>
            <a:ext cx="5655235" cy="461665"/>
          </a:xfrm>
          <a:prstGeom prst="rect">
            <a:avLst/>
          </a:prstGeom>
        </p:spPr>
        <p:txBody>
          <a:bodyPr wrap="square">
            <a:spAutoFit/>
          </a:bodyPr>
          <a:lstStyle/>
          <a:p>
            <a:pPr>
              <a:defRPr/>
            </a:pPr>
            <a:r>
              <a:rPr lang="fr-FR" sz="1200" b="1" dirty="0">
                <a:solidFill>
                  <a:schemeClr val="bg1"/>
                </a:solidFill>
                <a:cs typeface="+mn-cs"/>
              </a:rPr>
              <a:t>2023 IEEE PES Innovative Smart </a:t>
            </a:r>
            <a:r>
              <a:rPr lang="fr-FR" sz="1200" b="1" dirty="0" err="1">
                <a:solidFill>
                  <a:schemeClr val="bg1"/>
                </a:solidFill>
                <a:cs typeface="+mn-cs"/>
              </a:rPr>
              <a:t>Grid</a:t>
            </a:r>
            <a:r>
              <a:rPr lang="fr-FR" sz="1200" b="1" dirty="0">
                <a:solidFill>
                  <a:schemeClr val="bg1"/>
                </a:solidFill>
                <a:cs typeface="+mn-cs"/>
              </a:rPr>
              <a:t> Technologies </a:t>
            </a:r>
            <a:r>
              <a:rPr lang="fr-FR" sz="1200" b="1" dirty="0" err="1">
                <a:solidFill>
                  <a:schemeClr val="bg1"/>
                </a:solidFill>
                <a:cs typeface="+mn-cs"/>
              </a:rPr>
              <a:t>Conference</a:t>
            </a:r>
            <a:r>
              <a:rPr lang="fr-FR" sz="1200" b="1" dirty="0">
                <a:solidFill>
                  <a:schemeClr val="bg1"/>
                </a:solidFill>
                <a:cs typeface="+mn-cs"/>
              </a:rPr>
              <a:t> Europe (ISGT-Europe)</a:t>
            </a:r>
            <a:r>
              <a:rPr lang="en-US" sz="1200" b="1" dirty="0">
                <a:solidFill>
                  <a:schemeClr val="bg1"/>
                </a:solidFill>
                <a:cs typeface="+mn-cs"/>
              </a:rPr>
              <a:t>, </a:t>
            </a:r>
            <a:r>
              <a:rPr lang="en-US" sz="1200" dirty="0">
                <a:solidFill>
                  <a:schemeClr val="bg1"/>
                </a:solidFill>
                <a:cs typeface="+mn-cs"/>
              </a:rPr>
              <a:t>October 23</a:t>
            </a:r>
            <a:r>
              <a:rPr lang="en-US" sz="1200" baseline="30000" dirty="0">
                <a:solidFill>
                  <a:schemeClr val="bg1"/>
                </a:solidFill>
                <a:cs typeface="+mn-cs"/>
              </a:rPr>
              <a:t>rd</a:t>
            </a:r>
            <a:r>
              <a:rPr lang="en-US" sz="1200" dirty="0">
                <a:solidFill>
                  <a:schemeClr val="bg1"/>
                </a:solidFill>
                <a:cs typeface="+mn-cs"/>
              </a:rPr>
              <a:t>-26</a:t>
            </a:r>
            <a:r>
              <a:rPr lang="en-US" sz="1200" baseline="30000" dirty="0">
                <a:solidFill>
                  <a:schemeClr val="bg1"/>
                </a:solidFill>
                <a:cs typeface="+mn-cs"/>
              </a:rPr>
              <a:t>th</a:t>
            </a:r>
            <a:r>
              <a:rPr lang="en-US" sz="1200" dirty="0">
                <a:solidFill>
                  <a:schemeClr val="bg1"/>
                </a:solidFill>
                <a:cs typeface="+mn-cs"/>
              </a:rPr>
              <a:t>, 2023, Grenoble, France</a:t>
            </a:r>
            <a:endParaRPr lang="mk-MK" sz="1200" dirty="0">
              <a:solidFill>
                <a:schemeClr val="bg1"/>
              </a:solidFill>
              <a:cs typeface="+mn-cs"/>
            </a:endParaRPr>
          </a:p>
        </p:txBody>
      </p:sp>
      <p:sp>
        <p:nvSpPr>
          <p:cNvPr id="7" name="Title 6"/>
          <p:cNvSpPr>
            <a:spLocks noGrp="1"/>
          </p:cNvSpPr>
          <p:nvPr>
            <p:ph type="title"/>
          </p:nvPr>
        </p:nvSpPr>
        <p:spPr/>
        <p:txBody>
          <a:bodyPr/>
          <a:lstStyle>
            <a:lvl1pPr>
              <a:defRPr sz="2800">
                <a:solidFill>
                  <a:srgbClr val="3F3052"/>
                </a:solidFill>
              </a:defRPr>
            </a:lvl1pPr>
          </a:lstStyle>
          <a:p>
            <a:r>
              <a:rPr lang="en-US" dirty="0"/>
              <a:t>Click to edit Master title style</a:t>
            </a:r>
          </a:p>
        </p:txBody>
      </p:sp>
      <p:sp>
        <p:nvSpPr>
          <p:cNvPr id="5" name="Content Placeholder 4"/>
          <p:cNvSpPr>
            <a:spLocks noGrp="1"/>
          </p:cNvSpPr>
          <p:nvPr>
            <p:ph sz="quarter" idx="14"/>
          </p:nvPr>
        </p:nvSpPr>
        <p:spPr>
          <a:xfrm>
            <a:off x="365760" y="1645919"/>
            <a:ext cx="8326438" cy="4405257"/>
          </a:xfrm>
        </p:spPr>
        <p:txBody>
          <a:bodyPr/>
          <a:lstStyle>
            <a:lvl1pPr>
              <a:defRPr>
                <a:solidFill>
                  <a:srgbClr val="543F6D"/>
                </a:solidFill>
              </a:defRPr>
            </a:lvl1pPr>
            <a:lvl2pPr>
              <a:defRPr>
                <a:solidFill>
                  <a:srgbClr val="543F6D"/>
                </a:solidFill>
              </a:defRPr>
            </a:lvl2pPr>
            <a:lvl3pPr>
              <a:defRPr>
                <a:solidFill>
                  <a:srgbClr val="543F6D"/>
                </a:solidFill>
              </a:defRPr>
            </a:lvl3pPr>
            <a:lvl4pPr>
              <a:defRPr>
                <a:solidFill>
                  <a:srgbClr val="543F6D"/>
                </a:solidFill>
              </a:defRPr>
            </a:lvl4pPr>
            <a:lvl5pPr>
              <a:defRPr>
                <a:solidFill>
                  <a:srgbClr val="543F6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222507" y="6317113"/>
            <a:ext cx="1461545" cy="425823"/>
          </a:xfrm>
          <a:prstGeom prst="rect">
            <a:avLst/>
          </a:prstGeom>
          <a:noFill/>
          <a:ln w="9525">
            <a:noFill/>
            <a:miter lim="800000"/>
            <a:headEnd/>
            <a:tailEnd/>
          </a:ln>
        </p:spPr>
      </p:pic>
      <p:sp>
        <p:nvSpPr>
          <p:cNvPr id="8" name="Isosceles Triangle 9">
            <a:extLst>
              <a:ext uri="{FF2B5EF4-FFF2-40B4-BE49-F238E27FC236}">
                <a16:creationId xmlns:a16="http://schemas.microsoft.com/office/drawing/2014/main" id="{AB0174E5-BDA6-46BC-A36F-74A1D0CDA92E}"/>
              </a:ext>
            </a:extLst>
          </p:cNvPr>
          <p:cNvSpPr/>
          <p:nvPr userDrawn="1"/>
        </p:nvSpPr>
        <p:spPr>
          <a:xfrm rot="5400000">
            <a:off x="-83344" y="573882"/>
            <a:ext cx="357187" cy="190500"/>
          </a:xfrm>
          <a:prstGeom prst="triangle">
            <a:avLst/>
          </a:prstGeom>
          <a:solidFill>
            <a:srgbClr val="B0DB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p>
        </p:txBody>
      </p:sp>
    </p:spTree>
    <p:extLst>
      <p:ext uri="{BB962C8B-B14F-4D97-AF65-F5344CB8AC3E}">
        <p14:creationId xmlns:p14="http://schemas.microsoft.com/office/powerpoint/2010/main" val="265410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4">
            <a:extLst>
              <a:ext uri="{FF2B5EF4-FFF2-40B4-BE49-F238E27FC236}">
                <a16:creationId xmlns:a16="http://schemas.microsoft.com/office/drawing/2014/main" id="{7C7DD3C7-5548-4C27-8EF1-8440FC64F236}"/>
              </a:ext>
            </a:extLst>
          </p:cNvPr>
          <p:cNvSpPr/>
          <p:nvPr userDrawn="1"/>
        </p:nvSpPr>
        <p:spPr>
          <a:xfrm>
            <a:off x="1857189" y="6296025"/>
            <a:ext cx="5655235" cy="461665"/>
          </a:xfrm>
          <a:prstGeom prst="rect">
            <a:avLst/>
          </a:prstGeom>
        </p:spPr>
        <p:txBody>
          <a:bodyPr wrap="square">
            <a:spAutoFit/>
          </a:bodyPr>
          <a:lstStyle/>
          <a:p>
            <a:pPr>
              <a:defRPr/>
            </a:pPr>
            <a:r>
              <a:rPr lang="fr-FR" sz="1200" b="1" dirty="0">
                <a:solidFill>
                  <a:schemeClr val="bg1"/>
                </a:solidFill>
                <a:cs typeface="+mn-cs"/>
              </a:rPr>
              <a:t>2023 IEEE PES Innovative Smart </a:t>
            </a:r>
            <a:r>
              <a:rPr lang="fr-FR" sz="1200" b="1" dirty="0" err="1">
                <a:solidFill>
                  <a:schemeClr val="bg1"/>
                </a:solidFill>
                <a:cs typeface="+mn-cs"/>
              </a:rPr>
              <a:t>Grid</a:t>
            </a:r>
            <a:r>
              <a:rPr lang="fr-FR" sz="1200" b="1" dirty="0">
                <a:solidFill>
                  <a:schemeClr val="bg1"/>
                </a:solidFill>
                <a:cs typeface="+mn-cs"/>
              </a:rPr>
              <a:t> Technologies </a:t>
            </a:r>
            <a:r>
              <a:rPr lang="fr-FR" sz="1200" b="1" dirty="0" err="1">
                <a:solidFill>
                  <a:schemeClr val="bg1"/>
                </a:solidFill>
                <a:cs typeface="+mn-cs"/>
              </a:rPr>
              <a:t>Conference</a:t>
            </a:r>
            <a:r>
              <a:rPr lang="fr-FR" sz="1200" b="1" dirty="0">
                <a:solidFill>
                  <a:schemeClr val="bg1"/>
                </a:solidFill>
                <a:cs typeface="+mn-cs"/>
              </a:rPr>
              <a:t> Europe (ISGT-Europe)</a:t>
            </a:r>
            <a:r>
              <a:rPr lang="en-US" sz="1200" b="1" dirty="0">
                <a:solidFill>
                  <a:schemeClr val="bg1"/>
                </a:solidFill>
                <a:cs typeface="+mn-cs"/>
              </a:rPr>
              <a:t>, </a:t>
            </a:r>
            <a:r>
              <a:rPr lang="en-US" sz="1200" dirty="0">
                <a:solidFill>
                  <a:schemeClr val="bg1"/>
                </a:solidFill>
                <a:cs typeface="+mn-cs"/>
              </a:rPr>
              <a:t>October 23</a:t>
            </a:r>
            <a:r>
              <a:rPr lang="en-US" sz="1200" baseline="30000" dirty="0">
                <a:solidFill>
                  <a:schemeClr val="bg1"/>
                </a:solidFill>
                <a:cs typeface="+mn-cs"/>
              </a:rPr>
              <a:t>rd</a:t>
            </a:r>
            <a:r>
              <a:rPr lang="en-US" sz="1200" dirty="0">
                <a:solidFill>
                  <a:schemeClr val="bg1"/>
                </a:solidFill>
                <a:cs typeface="+mn-cs"/>
              </a:rPr>
              <a:t>-26</a:t>
            </a:r>
            <a:r>
              <a:rPr lang="en-US" sz="1200" baseline="30000" dirty="0">
                <a:solidFill>
                  <a:schemeClr val="bg1"/>
                </a:solidFill>
                <a:cs typeface="+mn-cs"/>
              </a:rPr>
              <a:t>th</a:t>
            </a:r>
            <a:r>
              <a:rPr lang="en-US" sz="1200" dirty="0">
                <a:solidFill>
                  <a:schemeClr val="bg1"/>
                </a:solidFill>
                <a:cs typeface="+mn-cs"/>
              </a:rPr>
              <a:t>, 2023, Grenoble, France</a:t>
            </a:r>
            <a:endParaRPr lang="mk-MK" sz="1200" dirty="0">
              <a:solidFill>
                <a:schemeClr val="bg1"/>
              </a:solidFill>
              <a:cs typeface="+mn-cs"/>
            </a:endParaRPr>
          </a:p>
        </p:txBody>
      </p:sp>
      <p:pic>
        <p:nvPicPr>
          <p:cNvPr id="7" name="Picture 2">
            <a:extLst>
              <a:ext uri="{FF2B5EF4-FFF2-40B4-BE49-F238E27FC236}">
                <a16:creationId xmlns:a16="http://schemas.microsoft.com/office/drawing/2014/main" id="{47F77A8C-94BF-4409-8197-9B1FAA9E681E}"/>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222507" y="6317113"/>
            <a:ext cx="1461545" cy="425823"/>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1644650"/>
            <a:ext cx="4035425" cy="43672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4"/>
          </p:nvPr>
        </p:nvSpPr>
        <p:spPr>
          <a:xfrm>
            <a:off x="4738863" y="1644650"/>
            <a:ext cx="4035425" cy="43672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6"/>
          <p:cNvSpPr>
            <a:spLocks noGrp="1"/>
          </p:cNvSpPr>
          <p:nvPr>
            <p:ph type="title"/>
          </p:nvPr>
        </p:nvSpPr>
        <p:spPr>
          <a:xfrm>
            <a:off x="365760" y="135133"/>
            <a:ext cx="8325805" cy="1076030"/>
          </a:xfrm>
        </p:spPr>
        <p:txBody>
          <a:bodyPr/>
          <a:lstStyle/>
          <a:p>
            <a:r>
              <a:rPr lang="en-US"/>
              <a:t>Click to edit Master title style</a:t>
            </a:r>
          </a:p>
        </p:txBody>
      </p:sp>
      <p:sp>
        <p:nvSpPr>
          <p:cNvPr id="8" name="Rectangle 7">
            <a:extLst>
              <a:ext uri="{FF2B5EF4-FFF2-40B4-BE49-F238E27FC236}">
                <a16:creationId xmlns:a16="http://schemas.microsoft.com/office/drawing/2014/main" id="{7640ADEB-9D1C-4770-BFDF-851E29FCC2FF}"/>
              </a:ext>
            </a:extLst>
          </p:cNvPr>
          <p:cNvSpPr/>
          <p:nvPr userDrawn="1"/>
        </p:nvSpPr>
        <p:spPr>
          <a:xfrm>
            <a:off x="1857189" y="6296025"/>
            <a:ext cx="5655235" cy="461665"/>
          </a:xfrm>
          <a:prstGeom prst="rect">
            <a:avLst/>
          </a:prstGeom>
        </p:spPr>
        <p:txBody>
          <a:bodyPr wrap="square">
            <a:spAutoFit/>
          </a:bodyPr>
          <a:lstStyle/>
          <a:p>
            <a:pPr>
              <a:defRPr/>
            </a:pPr>
            <a:r>
              <a:rPr lang="fr-FR" sz="1200" b="1" dirty="0">
                <a:solidFill>
                  <a:schemeClr val="bg1"/>
                </a:solidFill>
                <a:cs typeface="+mn-cs"/>
              </a:rPr>
              <a:t>2023 IEEE PES Innovative Smart </a:t>
            </a:r>
            <a:r>
              <a:rPr lang="fr-FR" sz="1200" b="1" dirty="0" err="1">
                <a:solidFill>
                  <a:schemeClr val="bg1"/>
                </a:solidFill>
                <a:cs typeface="+mn-cs"/>
              </a:rPr>
              <a:t>Grid</a:t>
            </a:r>
            <a:r>
              <a:rPr lang="fr-FR" sz="1200" b="1" dirty="0">
                <a:solidFill>
                  <a:schemeClr val="bg1"/>
                </a:solidFill>
                <a:cs typeface="+mn-cs"/>
              </a:rPr>
              <a:t> Technologies </a:t>
            </a:r>
            <a:r>
              <a:rPr lang="fr-FR" sz="1200" b="1" dirty="0" err="1">
                <a:solidFill>
                  <a:schemeClr val="bg1"/>
                </a:solidFill>
                <a:cs typeface="+mn-cs"/>
              </a:rPr>
              <a:t>Conference</a:t>
            </a:r>
            <a:r>
              <a:rPr lang="fr-FR" sz="1200" b="1" dirty="0">
                <a:solidFill>
                  <a:schemeClr val="bg1"/>
                </a:solidFill>
                <a:cs typeface="+mn-cs"/>
              </a:rPr>
              <a:t> Europe (ISGT-Europe)</a:t>
            </a:r>
            <a:r>
              <a:rPr lang="en-US" sz="1200" b="1" dirty="0">
                <a:solidFill>
                  <a:schemeClr val="bg1"/>
                </a:solidFill>
                <a:cs typeface="+mn-cs"/>
              </a:rPr>
              <a:t>, </a:t>
            </a:r>
            <a:r>
              <a:rPr lang="en-US" sz="1200" dirty="0">
                <a:solidFill>
                  <a:schemeClr val="bg1"/>
                </a:solidFill>
                <a:cs typeface="+mn-cs"/>
              </a:rPr>
              <a:t>October 23</a:t>
            </a:r>
            <a:r>
              <a:rPr lang="en-US" sz="1200" baseline="30000" dirty="0">
                <a:solidFill>
                  <a:schemeClr val="bg1"/>
                </a:solidFill>
                <a:cs typeface="+mn-cs"/>
              </a:rPr>
              <a:t>rd</a:t>
            </a:r>
            <a:r>
              <a:rPr lang="en-US" sz="1200" dirty="0">
                <a:solidFill>
                  <a:schemeClr val="bg1"/>
                </a:solidFill>
                <a:cs typeface="+mn-cs"/>
              </a:rPr>
              <a:t>-26</a:t>
            </a:r>
            <a:r>
              <a:rPr lang="en-US" sz="1200" baseline="30000" dirty="0">
                <a:solidFill>
                  <a:schemeClr val="bg1"/>
                </a:solidFill>
                <a:cs typeface="+mn-cs"/>
              </a:rPr>
              <a:t>th</a:t>
            </a:r>
            <a:r>
              <a:rPr lang="en-US" sz="1200" dirty="0">
                <a:solidFill>
                  <a:schemeClr val="bg1"/>
                </a:solidFill>
                <a:cs typeface="+mn-cs"/>
              </a:rPr>
              <a:t>, 2023, Grenoble, France</a:t>
            </a:r>
            <a:endParaRPr lang="mk-MK" sz="1200" dirty="0">
              <a:solidFill>
                <a:schemeClr val="bg1"/>
              </a:solidFill>
              <a:cs typeface="+mn-cs"/>
            </a:endParaRPr>
          </a:p>
        </p:txBody>
      </p:sp>
      <p:pic>
        <p:nvPicPr>
          <p:cNvPr id="10" name="Picture 2">
            <a:extLst>
              <a:ext uri="{FF2B5EF4-FFF2-40B4-BE49-F238E27FC236}">
                <a16:creationId xmlns:a16="http://schemas.microsoft.com/office/drawing/2014/main" id="{05DA3B60-760E-4C70-BF79-2FFFF690BD6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222507" y="6317113"/>
            <a:ext cx="1461545" cy="425823"/>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4"/>
          <p:cNvSpPr>
            <a:spLocks noGrp="1"/>
          </p:cNvSpPr>
          <p:nvPr>
            <p:ph sz="quarter" idx="24"/>
          </p:nvPr>
        </p:nvSpPr>
        <p:spPr>
          <a:xfrm>
            <a:off x="357187" y="2659063"/>
            <a:ext cx="4044950" cy="3352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6"/>
          <p:cNvSpPr>
            <a:spLocks noGrp="1"/>
          </p:cNvSpPr>
          <p:nvPr>
            <p:ph type="title"/>
          </p:nvPr>
        </p:nvSpPr>
        <p:spPr>
          <a:xfrm>
            <a:off x="365760" y="135133"/>
            <a:ext cx="8325805" cy="1076030"/>
          </a:xfrm>
        </p:spPr>
        <p:txBody>
          <a:bodyPr/>
          <a:lstStyle/>
          <a:p>
            <a:r>
              <a:rPr lang="en-US"/>
              <a:t>Click to edit Master title style</a:t>
            </a:r>
          </a:p>
        </p:txBody>
      </p:sp>
      <p:sp>
        <p:nvSpPr>
          <p:cNvPr id="10" name="Rectangle 9">
            <a:extLst>
              <a:ext uri="{FF2B5EF4-FFF2-40B4-BE49-F238E27FC236}">
                <a16:creationId xmlns:a16="http://schemas.microsoft.com/office/drawing/2014/main" id="{1E235292-48D1-45CB-A519-16ECD6AD6776}"/>
              </a:ext>
            </a:extLst>
          </p:cNvPr>
          <p:cNvSpPr/>
          <p:nvPr userDrawn="1"/>
        </p:nvSpPr>
        <p:spPr>
          <a:xfrm>
            <a:off x="1857189" y="6296025"/>
            <a:ext cx="5655235" cy="461665"/>
          </a:xfrm>
          <a:prstGeom prst="rect">
            <a:avLst/>
          </a:prstGeom>
        </p:spPr>
        <p:txBody>
          <a:bodyPr wrap="square">
            <a:spAutoFit/>
          </a:bodyPr>
          <a:lstStyle/>
          <a:p>
            <a:pPr>
              <a:defRPr/>
            </a:pPr>
            <a:r>
              <a:rPr lang="fr-FR" sz="1200" b="1" dirty="0">
                <a:solidFill>
                  <a:schemeClr val="bg1"/>
                </a:solidFill>
                <a:cs typeface="+mn-cs"/>
              </a:rPr>
              <a:t>2023 IEEE PES Innovative Smart </a:t>
            </a:r>
            <a:r>
              <a:rPr lang="fr-FR" sz="1200" b="1" dirty="0" err="1">
                <a:solidFill>
                  <a:schemeClr val="bg1"/>
                </a:solidFill>
                <a:cs typeface="+mn-cs"/>
              </a:rPr>
              <a:t>Grid</a:t>
            </a:r>
            <a:r>
              <a:rPr lang="fr-FR" sz="1200" b="1" dirty="0">
                <a:solidFill>
                  <a:schemeClr val="bg1"/>
                </a:solidFill>
                <a:cs typeface="+mn-cs"/>
              </a:rPr>
              <a:t> Technologies </a:t>
            </a:r>
            <a:r>
              <a:rPr lang="fr-FR" sz="1200" b="1" dirty="0" err="1">
                <a:solidFill>
                  <a:schemeClr val="bg1"/>
                </a:solidFill>
                <a:cs typeface="+mn-cs"/>
              </a:rPr>
              <a:t>Conference</a:t>
            </a:r>
            <a:r>
              <a:rPr lang="fr-FR" sz="1200" b="1" dirty="0">
                <a:solidFill>
                  <a:schemeClr val="bg1"/>
                </a:solidFill>
                <a:cs typeface="+mn-cs"/>
              </a:rPr>
              <a:t> Europe (ISGT-Europe)</a:t>
            </a:r>
            <a:r>
              <a:rPr lang="en-US" sz="1200" b="1" dirty="0">
                <a:solidFill>
                  <a:schemeClr val="bg1"/>
                </a:solidFill>
                <a:cs typeface="+mn-cs"/>
              </a:rPr>
              <a:t>, </a:t>
            </a:r>
            <a:r>
              <a:rPr lang="en-US" sz="1200" dirty="0">
                <a:solidFill>
                  <a:schemeClr val="bg1"/>
                </a:solidFill>
                <a:cs typeface="+mn-cs"/>
              </a:rPr>
              <a:t>October 23</a:t>
            </a:r>
            <a:r>
              <a:rPr lang="en-US" sz="1200" baseline="30000" dirty="0">
                <a:solidFill>
                  <a:schemeClr val="bg1"/>
                </a:solidFill>
                <a:cs typeface="+mn-cs"/>
              </a:rPr>
              <a:t>rd</a:t>
            </a:r>
            <a:r>
              <a:rPr lang="en-US" sz="1200" dirty="0">
                <a:solidFill>
                  <a:schemeClr val="bg1"/>
                </a:solidFill>
                <a:cs typeface="+mn-cs"/>
              </a:rPr>
              <a:t>-26</a:t>
            </a:r>
            <a:r>
              <a:rPr lang="en-US" sz="1200" baseline="30000" dirty="0">
                <a:solidFill>
                  <a:schemeClr val="bg1"/>
                </a:solidFill>
                <a:cs typeface="+mn-cs"/>
              </a:rPr>
              <a:t>th</a:t>
            </a:r>
            <a:r>
              <a:rPr lang="en-US" sz="1200" dirty="0">
                <a:solidFill>
                  <a:schemeClr val="bg1"/>
                </a:solidFill>
                <a:cs typeface="+mn-cs"/>
              </a:rPr>
              <a:t>, 2023, Grenoble, France</a:t>
            </a:r>
            <a:endParaRPr lang="mk-MK" sz="1200" dirty="0">
              <a:solidFill>
                <a:schemeClr val="bg1"/>
              </a:solidFill>
              <a:cs typeface="+mn-cs"/>
            </a:endParaRPr>
          </a:p>
        </p:txBody>
      </p:sp>
      <p:pic>
        <p:nvPicPr>
          <p:cNvPr id="12" name="Picture 2">
            <a:extLst>
              <a:ext uri="{FF2B5EF4-FFF2-40B4-BE49-F238E27FC236}">
                <a16:creationId xmlns:a16="http://schemas.microsoft.com/office/drawing/2014/main" id="{976DDB4F-5C04-4F9F-8D68-21DA1C6BC79D}"/>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222507" y="6317113"/>
            <a:ext cx="1461545" cy="425823"/>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1644650"/>
            <a:ext cx="4035425" cy="43672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6"/>
          <p:cNvSpPr>
            <a:spLocks noGrp="1"/>
          </p:cNvSpPr>
          <p:nvPr>
            <p:ph type="title"/>
          </p:nvPr>
        </p:nvSpPr>
        <p:spPr>
          <a:xfrm>
            <a:off x="365760" y="135133"/>
            <a:ext cx="8325805" cy="1076030"/>
          </a:xfrm>
        </p:spPr>
        <p:txBody>
          <a:bodyPr/>
          <a:lstStyle/>
          <a:p>
            <a:r>
              <a:rPr lang="en-US"/>
              <a:t>Click to edit Master title style</a:t>
            </a:r>
          </a:p>
        </p:txBody>
      </p:sp>
      <p:sp>
        <p:nvSpPr>
          <p:cNvPr id="11" name="Picture Placeholder 10"/>
          <p:cNvSpPr>
            <a:spLocks noGrp="1"/>
          </p:cNvSpPr>
          <p:nvPr>
            <p:ph type="pic" sz="quarter" idx="22"/>
          </p:nvPr>
        </p:nvSpPr>
        <p:spPr>
          <a:xfrm>
            <a:off x="365125" y="1644650"/>
            <a:ext cx="399732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solidFill>
                  <a:schemeClr val="bg1"/>
                </a:solidFill>
              </a:defRPr>
            </a:lvl1pPr>
          </a:lstStyle>
          <a:p>
            <a:pPr lvl="0"/>
            <a:r>
              <a:rPr lang="en-US" noProof="0"/>
              <a:t>Drag picture to placeholder or click icon to add</a:t>
            </a:r>
            <a:endParaRPr lang="en-US" noProof="0" dirty="0"/>
          </a:p>
        </p:txBody>
      </p:sp>
      <p:sp>
        <p:nvSpPr>
          <p:cNvPr id="8" name="Rectangle 7">
            <a:extLst>
              <a:ext uri="{FF2B5EF4-FFF2-40B4-BE49-F238E27FC236}">
                <a16:creationId xmlns:a16="http://schemas.microsoft.com/office/drawing/2014/main" id="{895A19A0-881F-41E1-8F47-8B9FC5C76E9B}"/>
              </a:ext>
            </a:extLst>
          </p:cNvPr>
          <p:cNvSpPr/>
          <p:nvPr userDrawn="1"/>
        </p:nvSpPr>
        <p:spPr>
          <a:xfrm>
            <a:off x="1857189" y="6296025"/>
            <a:ext cx="5655235" cy="461665"/>
          </a:xfrm>
          <a:prstGeom prst="rect">
            <a:avLst/>
          </a:prstGeom>
        </p:spPr>
        <p:txBody>
          <a:bodyPr wrap="square">
            <a:spAutoFit/>
          </a:bodyPr>
          <a:lstStyle/>
          <a:p>
            <a:pPr>
              <a:defRPr/>
            </a:pPr>
            <a:r>
              <a:rPr lang="fr-FR" sz="1200" b="1" dirty="0">
                <a:solidFill>
                  <a:schemeClr val="bg1"/>
                </a:solidFill>
                <a:cs typeface="+mn-cs"/>
              </a:rPr>
              <a:t>2023 IEEE PES Innovative Smart </a:t>
            </a:r>
            <a:r>
              <a:rPr lang="fr-FR" sz="1200" b="1" dirty="0" err="1">
                <a:solidFill>
                  <a:schemeClr val="bg1"/>
                </a:solidFill>
                <a:cs typeface="+mn-cs"/>
              </a:rPr>
              <a:t>Grid</a:t>
            </a:r>
            <a:r>
              <a:rPr lang="fr-FR" sz="1200" b="1" dirty="0">
                <a:solidFill>
                  <a:schemeClr val="bg1"/>
                </a:solidFill>
                <a:cs typeface="+mn-cs"/>
              </a:rPr>
              <a:t> Technologies </a:t>
            </a:r>
            <a:r>
              <a:rPr lang="fr-FR" sz="1200" b="1" dirty="0" err="1">
                <a:solidFill>
                  <a:schemeClr val="bg1"/>
                </a:solidFill>
                <a:cs typeface="+mn-cs"/>
              </a:rPr>
              <a:t>Conference</a:t>
            </a:r>
            <a:r>
              <a:rPr lang="fr-FR" sz="1200" b="1" dirty="0">
                <a:solidFill>
                  <a:schemeClr val="bg1"/>
                </a:solidFill>
                <a:cs typeface="+mn-cs"/>
              </a:rPr>
              <a:t> Europe (ISGT-Europe)</a:t>
            </a:r>
            <a:r>
              <a:rPr lang="en-US" sz="1200" b="1" dirty="0">
                <a:solidFill>
                  <a:schemeClr val="bg1"/>
                </a:solidFill>
                <a:cs typeface="+mn-cs"/>
              </a:rPr>
              <a:t>, </a:t>
            </a:r>
            <a:r>
              <a:rPr lang="en-US" sz="1200" dirty="0">
                <a:solidFill>
                  <a:schemeClr val="bg1"/>
                </a:solidFill>
                <a:cs typeface="+mn-cs"/>
              </a:rPr>
              <a:t>October 23</a:t>
            </a:r>
            <a:r>
              <a:rPr lang="en-US" sz="1200" baseline="30000" dirty="0">
                <a:solidFill>
                  <a:schemeClr val="bg1"/>
                </a:solidFill>
                <a:cs typeface="+mn-cs"/>
              </a:rPr>
              <a:t>rd</a:t>
            </a:r>
            <a:r>
              <a:rPr lang="en-US" sz="1200" dirty="0">
                <a:solidFill>
                  <a:schemeClr val="bg1"/>
                </a:solidFill>
                <a:cs typeface="+mn-cs"/>
              </a:rPr>
              <a:t>-26</a:t>
            </a:r>
            <a:r>
              <a:rPr lang="en-US" sz="1200" baseline="30000" dirty="0">
                <a:solidFill>
                  <a:schemeClr val="bg1"/>
                </a:solidFill>
                <a:cs typeface="+mn-cs"/>
              </a:rPr>
              <a:t>th</a:t>
            </a:r>
            <a:r>
              <a:rPr lang="en-US" sz="1200" dirty="0">
                <a:solidFill>
                  <a:schemeClr val="bg1"/>
                </a:solidFill>
                <a:cs typeface="+mn-cs"/>
              </a:rPr>
              <a:t>, 2023, Grenoble, France</a:t>
            </a:r>
            <a:endParaRPr lang="mk-MK" sz="1200" dirty="0">
              <a:solidFill>
                <a:schemeClr val="bg1"/>
              </a:solidFill>
              <a:cs typeface="+mn-cs"/>
            </a:endParaRPr>
          </a:p>
        </p:txBody>
      </p:sp>
      <p:pic>
        <p:nvPicPr>
          <p:cNvPr id="12" name="Picture 2">
            <a:extLst>
              <a:ext uri="{FF2B5EF4-FFF2-40B4-BE49-F238E27FC236}">
                <a16:creationId xmlns:a16="http://schemas.microsoft.com/office/drawing/2014/main" id="{FA599FC9-D099-421C-AAC0-64A5D54597F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222507" y="6317113"/>
            <a:ext cx="1461545" cy="425823"/>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90702" y="1644650"/>
            <a:ext cx="4035425" cy="43672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65760" y="135133"/>
            <a:ext cx="8325805" cy="1076030"/>
          </a:xfrm>
        </p:spPr>
        <p:txBody>
          <a:bodyPr/>
          <a:lstStyle/>
          <a:p>
            <a:r>
              <a:rPr lang="en-US"/>
              <a:t>Click to edit Master title style</a:t>
            </a:r>
          </a:p>
        </p:txBody>
      </p:sp>
      <p:sp>
        <p:nvSpPr>
          <p:cNvPr id="12" name="Picture Placeholder 5"/>
          <p:cNvSpPr>
            <a:spLocks noGrp="1"/>
          </p:cNvSpPr>
          <p:nvPr>
            <p:ph type="pic" sz="quarter" idx="24"/>
          </p:nvPr>
        </p:nvSpPr>
        <p:spPr>
          <a:xfrm>
            <a:off x="4752975" y="16446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solidFill>
                  <a:schemeClr val="bg1"/>
                </a:solidFill>
              </a:defRPr>
            </a:lvl1pPr>
          </a:lstStyle>
          <a:p>
            <a:pPr lvl="0"/>
            <a:r>
              <a:rPr lang="en-US" noProof="0"/>
              <a:t>Drag picture to placeholder or click icon to add</a:t>
            </a:r>
            <a:endParaRPr lang="en-US" noProof="0" dirty="0"/>
          </a:p>
        </p:txBody>
      </p:sp>
      <p:sp>
        <p:nvSpPr>
          <p:cNvPr id="13" name="Picture Placeholder 7"/>
          <p:cNvSpPr>
            <a:spLocks noGrp="1"/>
          </p:cNvSpPr>
          <p:nvPr>
            <p:ph type="pic" sz="quarter" idx="25"/>
          </p:nvPr>
        </p:nvSpPr>
        <p:spPr>
          <a:xfrm>
            <a:off x="4752975" y="40068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solidFill>
                  <a:schemeClr val="bg1"/>
                </a:solidFill>
              </a:defRPr>
            </a:lvl1pPr>
          </a:lstStyle>
          <a:p>
            <a:pPr lvl="0"/>
            <a:r>
              <a:rPr lang="en-US" noProof="0"/>
              <a:t>Drag picture to placeholder or click icon to add</a:t>
            </a:r>
            <a:endParaRPr lang="en-US" noProof="0" dirty="0"/>
          </a:p>
        </p:txBody>
      </p:sp>
      <p:sp>
        <p:nvSpPr>
          <p:cNvPr id="8" name="Rectangle 7">
            <a:extLst>
              <a:ext uri="{FF2B5EF4-FFF2-40B4-BE49-F238E27FC236}">
                <a16:creationId xmlns:a16="http://schemas.microsoft.com/office/drawing/2014/main" id="{23EDB768-5D37-4D8C-AA01-F65BE230A107}"/>
              </a:ext>
            </a:extLst>
          </p:cNvPr>
          <p:cNvSpPr/>
          <p:nvPr userDrawn="1"/>
        </p:nvSpPr>
        <p:spPr>
          <a:xfrm>
            <a:off x="1857189" y="6296025"/>
            <a:ext cx="5655235" cy="461665"/>
          </a:xfrm>
          <a:prstGeom prst="rect">
            <a:avLst/>
          </a:prstGeom>
        </p:spPr>
        <p:txBody>
          <a:bodyPr wrap="square">
            <a:spAutoFit/>
          </a:bodyPr>
          <a:lstStyle/>
          <a:p>
            <a:pPr>
              <a:defRPr/>
            </a:pPr>
            <a:r>
              <a:rPr lang="fr-FR" sz="1200" b="1" dirty="0">
                <a:solidFill>
                  <a:schemeClr val="bg1"/>
                </a:solidFill>
                <a:cs typeface="+mn-cs"/>
              </a:rPr>
              <a:t>2023 IEEE PES Innovative Smart </a:t>
            </a:r>
            <a:r>
              <a:rPr lang="fr-FR" sz="1200" b="1" dirty="0" err="1">
                <a:solidFill>
                  <a:schemeClr val="bg1"/>
                </a:solidFill>
                <a:cs typeface="+mn-cs"/>
              </a:rPr>
              <a:t>Grid</a:t>
            </a:r>
            <a:r>
              <a:rPr lang="fr-FR" sz="1200" b="1" dirty="0">
                <a:solidFill>
                  <a:schemeClr val="bg1"/>
                </a:solidFill>
                <a:cs typeface="+mn-cs"/>
              </a:rPr>
              <a:t> Technologies </a:t>
            </a:r>
            <a:r>
              <a:rPr lang="fr-FR" sz="1200" b="1" dirty="0" err="1">
                <a:solidFill>
                  <a:schemeClr val="bg1"/>
                </a:solidFill>
                <a:cs typeface="+mn-cs"/>
              </a:rPr>
              <a:t>Conference</a:t>
            </a:r>
            <a:r>
              <a:rPr lang="fr-FR" sz="1200" b="1" dirty="0">
                <a:solidFill>
                  <a:schemeClr val="bg1"/>
                </a:solidFill>
                <a:cs typeface="+mn-cs"/>
              </a:rPr>
              <a:t> Europe (ISGT-Europe)</a:t>
            </a:r>
            <a:r>
              <a:rPr lang="en-US" sz="1200" b="1" dirty="0">
                <a:solidFill>
                  <a:schemeClr val="bg1"/>
                </a:solidFill>
                <a:cs typeface="+mn-cs"/>
              </a:rPr>
              <a:t>, </a:t>
            </a:r>
            <a:r>
              <a:rPr lang="en-US" sz="1200" dirty="0">
                <a:solidFill>
                  <a:schemeClr val="bg1"/>
                </a:solidFill>
                <a:cs typeface="+mn-cs"/>
              </a:rPr>
              <a:t>October 23</a:t>
            </a:r>
            <a:r>
              <a:rPr lang="en-US" sz="1200" baseline="30000" dirty="0">
                <a:solidFill>
                  <a:schemeClr val="bg1"/>
                </a:solidFill>
                <a:cs typeface="+mn-cs"/>
              </a:rPr>
              <a:t>rd</a:t>
            </a:r>
            <a:r>
              <a:rPr lang="en-US" sz="1200" dirty="0">
                <a:solidFill>
                  <a:schemeClr val="bg1"/>
                </a:solidFill>
                <a:cs typeface="+mn-cs"/>
              </a:rPr>
              <a:t>-26</a:t>
            </a:r>
            <a:r>
              <a:rPr lang="en-US" sz="1200" baseline="30000" dirty="0">
                <a:solidFill>
                  <a:schemeClr val="bg1"/>
                </a:solidFill>
                <a:cs typeface="+mn-cs"/>
              </a:rPr>
              <a:t>th</a:t>
            </a:r>
            <a:r>
              <a:rPr lang="en-US" sz="1200" dirty="0">
                <a:solidFill>
                  <a:schemeClr val="bg1"/>
                </a:solidFill>
                <a:cs typeface="+mn-cs"/>
              </a:rPr>
              <a:t>, 2023, Grenoble, France</a:t>
            </a:r>
            <a:endParaRPr lang="mk-MK" sz="1200" dirty="0">
              <a:solidFill>
                <a:schemeClr val="bg1"/>
              </a:solidFill>
              <a:cs typeface="+mn-cs"/>
            </a:endParaRPr>
          </a:p>
        </p:txBody>
      </p:sp>
      <p:pic>
        <p:nvPicPr>
          <p:cNvPr id="10" name="Picture 2">
            <a:extLst>
              <a:ext uri="{FF2B5EF4-FFF2-40B4-BE49-F238E27FC236}">
                <a16:creationId xmlns:a16="http://schemas.microsoft.com/office/drawing/2014/main" id="{1955CBA5-5B85-4022-94B1-CA4D3825FB3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222507" y="6317113"/>
            <a:ext cx="1461545" cy="425823"/>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370987" y="1645920"/>
            <a:ext cx="3992697" cy="2057400"/>
          </a:xfrm>
          <a:prstGeom prst="rect">
            <a:avLst/>
          </a:prstGeom>
        </p:spPr>
        <p:txBody>
          <a:bodyPr/>
          <a:lstStyle>
            <a:lvl1pPr marL="274320" indent="-274320">
              <a:buSzPct val="125000"/>
              <a:buFontTx/>
              <a:buBlip>
                <a:blip r:embed="rId2"/>
              </a:buBlip>
              <a:defRPr sz="2000" b="0" baseline="0">
                <a:solidFill>
                  <a:schemeClr val="bg1"/>
                </a:solidFill>
                <a:latin typeface="Verdana"/>
                <a:cs typeface="Verdana"/>
              </a:defRPr>
            </a:lvl1pPr>
            <a:lvl2pPr marL="548640" indent="-182880">
              <a:buClr>
                <a:schemeClr val="tx1">
                  <a:lumMod val="50000"/>
                  <a:lumOff val="50000"/>
                </a:schemeClr>
              </a:buClr>
              <a:buFont typeface="Lucida Grande"/>
              <a:buChar char="–"/>
              <a:defRPr sz="1800" baseline="0">
                <a:solidFill>
                  <a:schemeClr val="bg1"/>
                </a:solidFill>
              </a:defRPr>
            </a:lvl2pPr>
            <a:lvl3pPr marL="822960" indent="-182880">
              <a:buClr>
                <a:schemeClr val="tx1">
                  <a:lumMod val="65000"/>
                  <a:lumOff val="35000"/>
                </a:schemeClr>
              </a:buClr>
              <a:buSzPct val="100000"/>
              <a:buFont typeface="Wingdings" charset="2"/>
              <a:buChar char="§"/>
              <a:defRPr sz="1800" baseline="0">
                <a:solidFill>
                  <a:schemeClr val="bg1"/>
                </a:solidFill>
              </a:defRPr>
            </a:lvl3pPr>
            <a:lvl4pPr marL="1051560" indent="-182880">
              <a:buClr>
                <a:schemeClr val="tx1">
                  <a:lumMod val="50000"/>
                  <a:lumOff val="50000"/>
                </a:schemeClr>
              </a:buClr>
              <a:defRPr sz="1600">
                <a:solidFill>
                  <a:schemeClr val="bg1"/>
                </a:solidFill>
              </a:defRPr>
            </a:lvl4pPr>
            <a:lvl5pPr marL="1234440" indent="-182880">
              <a:buClr>
                <a:schemeClr val="tx1">
                  <a:lumMod val="50000"/>
                  <a:lumOff val="50000"/>
                </a:schemeClr>
              </a:buClr>
              <a:buFont typeface="Wingdings" charset="2"/>
              <a:buChar cha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0"/>
          </p:nvPr>
        </p:nvSpPr>
        <p:spPr>
          <a:xfrm>
            <a:off x="4760289" y="1645920"/>
            <a:ext cx="3992697" cy="2057400"/>
          </a:xfrm>
          <a:prstGeom prst="rect">
            <a:avLst/>
          </a:prstGeom>
        </p:spPr>
        <p:txBody>
          <a:bodyPr/>
          <a:lstStyle>
            <a:lvl1pPr marL="274320" indent="-274320">
              <a:buSzPct val="125000"/>
              <a:buFontTx/>
              <a:buBlip>
                <a:blip r:embed="rId2"/>
              </a:buBlip>
              <a:defRPr sz="2000" b="0" baseline="0">
                <a:solidFill>
                  <a:schemeClr val="bg1"/>
                </a:solidFill>
                <a:latin typeface="Verdana"/>
                <a:cs typeface="Verdana"/>
              </a:defRPr>
            </a:lvl1pPr>
            <a:lvl2pPr marL="548640" indent="-182880">
              <a:buClr>
                <a:schemeClr val="tx1">
                  <a:lumMod val="50000"/>
                  <a:lumOff val="50000"/>
                </a:schemeClr>
              </a:buClr>
              <a:buFont typeface="Lucida Grande"/>
              <a:buChar char="–"/>
              <a:defRPr sz="1800" baseline="0">
                <a:solidFill>
                  <a:schemeClr val="bg1"/>
                </a:solidFill>
              </a:defRPr>
            </a:lvl2pPr>
            <a:lvl3pPr marL="822960" indent="-182880">
              <a:buClr>
                <a:schemeClr val="tx1">
                  <a:lumMod val="65000"/>
                  <a:lumOff val="35000"/>
                </a:schemeClr>
              </a:buClr>
              <a:buSzPct val="100000"/>
              <a:buFont typeface="Wingdings" charset="2"/>
              <a:buChar char="§"/>
              <a:defRPr sz="1800" baseline="0">
                <a:solidFill>
                  <a:schemeClr val="bg1"/>
                </a:solidFill>
              </a:defRPr>
            </a:lvl3pPr>
            <a:lvl4pPr marL="1051560" indent="-182880">
              <a:buClr>
                <a:schemeClr val="tx1">
                  <a:lumMod val="50000"/>
                  <a:lumOff val="50000"/>
                </a:schemeClr>
              </a:buClr>
              <a:defRPr sz="1600">
                <a:solidFill>
                  <a:schemeClr val="bg1"/>
                </a:solidFill>
              </a:defRPr>
            </a:lvl4pPr>
            <a:lvl5pPr marL="1234440" indent="-182880">
              <a:buClr>
                <a:schemeClr val="tx1">
                  <a:lumMod val="50000"/>
                  <a:lumOff val="50000"/>
                </a:schemeClr>
              </a:buClr>
              <a:buFont typeface="Wingdings" charset="2"/>
              <a:buChar cha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half" idx="21"/>
          </p:nvPr>
        </p:nvSpPr>
        <p:spPr>
          <a:xfrm>
            <a:off x="348289" y="3920063"/>
            <a:ext cx="3992697" cy="2057400"/>
          </a:xfrm>
          <a:prstGeom prst="rect">
            <a:avLst/>
          </a:prstGeom>
        </p:spPr>
        <p:txBody>
          <a:bodyPr/>
          <a:lstStyle>
            <a:lvl1pPr marL="274320" indent="-274320">
              <a:buSzPct val="125000"/>
              <a:buFontTx/>
              <a:buBlip>
                <a:blip r:embed="rId2"/>
              </a:buBlip>
              <a:defRPr sz="2000" b="0" baseline="0">
                <a:solidFill>
                  <a:schemeClr val="bg1"/>
                </a:solidFill>
                <a:latin typeface="Verdana"/>
                <a:cs typeface="Verdana"/>
              </a:defRPr>
            </a:lvl1pPr>
            <a:lvl2pPr marL="548640" indent="-182880">
              <a:buClr>
                <a:schemeClr val="tx1">
                  <a:lumMod val="50000"/>
                  <a:lumOff val="50000"/>
                </a:schemeClr>
              </a:buClr>
              <a:buFont typeface="Lucida Grande"/>
              <a:buChar char="–"/>
              <a:defRPr sz="1800" baseline="0">
                <a:solidFill>
                  <a:schemeClr val="bg1"/>
                </a:solidFill>
              </a:defRPr>
            </a:lvl2pPr>
            <a:lvl3pPr marL="822960" indent="-182880">
              <a:buClr>
                <a:schemeClr val="tx1">
                  <a:lumMod val="65000"/>
                  <a:lumOff val="35000"/>
                </a:schemeClr>
              </a:buClr>
              <a:buSzPct val="100000"/>
              <a:buFont typeface="Wingdings" charset="2"/>
              <a:buChar char="§"/>
              <a:defRPr sz="1800" baseline="0">
                <a:solidFill>
                  <a:schemeClr val="bg1"/>
                </a:solidFill>
              </a:defRPr>
            </a:lvl3pPr>
            <a:lvl4pPr marL="1051560" indent="-182880">
              <a:buClr>
                <a:schemeClr val="tx1">
                  <a:lumMod val="50000"/>
                  <a:lumOff val="50000"/>
                </a:schemeClr>
              </a:buClr>
              <a:defRPr sz="1600">
                <a:solidFill>
                  <a:schemeClr val="bg1"/>
                </a:solidFill>
              </a:defRPr>
            </a:lvl4pPr>
            <a:lvl5pPr marL="1234440" indent="-182880">
              <a:buClr>
                <a:schemeClr val="tx1">
                  <a:lumMod val="50000"/>
                  <a:lumOff val="50000"/>
                </a:schemeClr>
              </a:buClr>
              <a:buFont typeface="Wingdings" charset="2"/>
              <a:buChar cha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22"/>
          </p:nvPr>
        </p:nvSpPr>
        <p:spPr>
          <a:xfrm>
            <a:off x="4737591" y="3920063"/>
            <a:ext cx="3992697" cy="2057400"/>
          </a:xfrm>
          <a:prstGeom prst="rect">
            <a:avLst/>
          </a:prstGeom>
        </p:spPr>
        <p:txBody>
          <a:bodyPr/>
          <a:lstStyle>
            <a:lvl1pPr marL="274320" indent="-274320">
              <a:buSzPct val="125000"/>
              <a:buFontTx/>
              <a:buBlip>
                <a:blip r:embed="rId2"/>
              </a:buBlip>
              <a:defRPr sz="2000" b="0" baseline="0">
                <a:solidFill>
                  <a:schemeClr val="bg1"/>
                </a:solidFill>
                <a:latin typeface="Verdana"/>
                <a:cs typeface="Verdana"/>
              </a:defRPr>
            </a:lvl1pPr>
            <a:lvl2pPr marL="548640" indent="-182880">
              <a:buClr>
                <a:schemeClr val="tx1">
                  <a:lumMod val="50000"/>
                  <a:lumOff val="50000"/>
                </a:schemeClr>
              </a:buClr>
              <a:buFont typeface="Lucida Grande"/>
              <a:buChar char="–"/>
              <a:defRPr sz="1800" baseline="0">
                <a:solidFill>
                  <a:schemeClr val="bg1"/>
                </a:solidFill>
              </a:defRPr>
            </a:lvl2pPr>
            <a:lvl3pPr marL="822960" indent="-182880">
              <a:buClr>
                <a:schemeClr val="tx1">
                  <a:lumMod val="65000"/>
                  <a:lumOff val="35000"/>
                </a:schemeClr>
              </a:buClr>
              <a:buSzPct val="100000"/>
              <a:buFont typeface="Wingdings" charset="2"/>
              <a:buChar char="§"/>
              <a:defRPr sz="1800" baseline="0">
                <a:solidFill>
                  <a:schemeClr val="bg1"/>
                </a:solidFill>
              </a:defRPr>
            </a:lvl3pPr>
            <a:lvl4pPr marL="1051560" indent="-182880">
              <a:buClr>
                <a:schemeClr val="tx1">
                  <a:lumMod val="50000"/>
                  <a:lumOff val="50000"/>
                </a:schemeClr>
              </a:buClr>
              <a:defRPr sz="1600">
                <a:solidFill>
                  <a:schemeClr val="bg1"/>
                </a:solidFill>
              </a:defRPr>
            </a:lvl4pPr>
            <a:lvl5pPr marL="1234440" indent="-182880">
              <a:buClr>
                <a:schemeClr val="tx1">
                  <a:lumMod val="50000"/>
                  <a:lumOff val="50000"/>
                </a:schemeClr>
              </a:buClr>
              <a:buFont typeface="Wingdings" charset="2"/>
              <a:buChar cha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365760" y="135133"/>
            <a:ext cx="8325805" cy="1076030"/>
          </a:xfrm>
        </p:spPr>
        <p:txBody>
          <a:bodyPr/>
          <a:lstStyle/>
          <a:p>
            <a:r>
              <a:rPr lang="en-US"/>
              <a:t>Click to edit Master title style</a:t>
            </a:r>
          </a:p>
        </p:txBody>
      </p:sp>
      <p:sp>
        <p:nvSpPr>
          <p:cNvPr id="9" name="Rectangle 8">
            <a:extLst>
              <a:ext uri="{FF2B5EF4-FFF2-40B4-BE49-F238E27FC236}">
                <a16:creationId xmlns:a16="http://schemas.microsoft.com/office/drawing/2014/main" id="{95BD96E7-4A57-4FCA-B506-59B13A28188E}"/>
              </a:ext>
            </a:extLst>
          </p:cNvPr>
          <p:cNvSpPr/>
          <p:nvPr userDrawn="1"/>
        </p:nvSpPr>
        <p:spPr>
          <a:xfrm>
            <a:off x="1857189" y="6296025"/>
            <a:ext cx="5655235" cy="461665"/>
          </a:xfrm>
          <a:prstGeom prst="rect">
            <a:avLst/>
          </a:prstGeom>
        </p:spPr>
        <p:txBody>
          <a:bodyPr wrap="square">
            <a:spAutoFit/>
          </a:bodyPr>
          <a:lstStyle/>
          <a:p>
            <a:pPr>
              <a:defRPr/>
            </a:pPr>
            <a:r>
              <a:rPr lang="fr-FR" sz="1200" b="1" dirty="0">
                <a:solidFill>
                  <a:schemeClr val="bg1"/>
                </a:solidFill>
                <a:cs typeface="+mn-cs"/>
              </a:rPr>
              <a:t>2023 IEEE PES Innovative Smart </a:t>
            </a:r>
            <a:r>
              <a:rPr lang="fr-FR" sz="1200" b="1" dirty="0" err="1">
                <a:solidFill>
                  <a:schemeClr val="bg1"/>
                </a:solidFill>
                <a:cs typeface="+mn-cs"/>
              </a:rPr>
              <a:t>Grid</a:t>
            </a:r>
            <a:r>
              <a:rPr lang="fr-FR" sz="1200" b="1" dirty="0">
                <a:solidFill>
                  <a:schemeClr val="bg1"/>
                </a:solidFill>
                <a:cs typeface="+mn-cs"/>
              </a:rPr>
              <a:t> Technologies </a:t>
            </a:r>
            <a:r>
              <a:rPr lang="fr-FR" sz="1200" b="1" dirty="0" err="1">
                <a:solidFill>
                  <a:schemeClr val="bg1"/>
                </a:solidFill>
                <a:cs typeface="+mn-cs"/>
              </a:rPr>
              <a:t>Conference</a:t>
            </a:r>
            <a:r>
              <a:rPr lang="fr-FR" sz="1200" b="1" dirty="0">
                <a:solidFill>
                  <a:schemeClr val="bg1"/>
                </a:solidFill>
                <a:cs typeface="+mn-cs"/>
              </a:rPr>
              <a:t> Europe (ISGT-Europe)</a:t>
            </a:r>
            <a:r>
              <a:rPr lang="en-US" sz="1200" b="1" dirty="0">
                <a:solidFill>
                  <a:schemeClr val="bg1"/>
                </a:solidFill>
                <a:cs typeface="+mn-cs"/>
              </a:rPr>
              <a:t>, </a:t>
            </a:r>
            <a:r>
              <a:rPr lang="en-US" sz="1200" dirty="0">
                <a:solidFill>
                  <a:schemeClr val="bg1"/>
                </a:solidFill>
                <a:cs typeface="+mn-cs"/>
              </a:rPr>
              <a:t>October 23</a:t>
            </a:r>
            <a:r>
              <a:rPr lang="en-US" sz="1200" baseline="30000" dirty="0">
                <a:solidFill>
                  <a:schemeClr val="bg1"/>
                </a:solidFill>
                <a:cs typeface="+mn-cs"/>
              </a:rPr>
              <a:t>rd</a:t>
            </a:r>
            <a:r>
              <a:rPr lang="en-US" sz="1200" dirty="0">
                <a:solidFill>
                  <a:schemeClr val="bg1"/>
                </a:solidFill>
                <a:cs typeface="+mn-cs"/>
              </a:rPr>
              <a:t>-26</a:t>
            </a:r>
            <a:r>
              <a:rPr lang="en-US" sz="1200" baseline="30000" dirty="0">
                <a:solidFill>
                  <a:schemeClr val="bg1"/>
                </a:solidFill>
                <a:cs typeface="+mn-cs"/>
              </a:rPr>
              <a:t>th</a:t>
            </a:r>
            <a:r>
              <a:rPr lang="en-US" sz="1200" dirty="0">
                <a:solidFill>
                  <a:schemeClr val="bg1"/>
                </a:solidFill>
                <a:cs typeface="+mn-cs"/>
              </a:rPr>
              <a:t>, 2023, Grenoble, France</a:t>
            </a:r>
            <a:endParaRPr lang="mk-MK" sz="1200" dirty="0">
              <a:solidFill>
                <a:schemeClr val="bg1"/>
              </a:solidFill>
              <a:cs typeface="+mn-cs"/>
            </a:endParaRPr>
          </a:p>
        </p:txBody>
      </p:sp>
      <p:pic>
        <p:nvPicPr>
          <p:cNvPr id="11" name="Picture 2">
            <a:extLst>
              <a:ext uri="{FF2B5EF4-FFF2-40B4-BE49-F238E27FC236}">
                <a16:creationId xmlns:a16="http://schemas.microsoft.com/office/drawing/2014/main" id="{46695E19-0962-4B9B-BC0F-A4C074DC2CD9}"/>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tretch>
            <a:fillRect/>
          </a:stretch>
        </p:blipFill>
        <p:spPr bwMode="auto">
          <a:xfrm>
            <a:off x="222507" y="6317113"/>
            <a:ext cx="1461545" cy="425823"/>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43F6D"/>
        </a:solidFill>
        <a:effectLst/>
      </p:bgPr>
    </p:bg>
    <p:spTree>
      <p:nvGrpSpPr>
        <p:cNvPr id="1" name=""/>
        <p:cNvGrpSpPr/>
        <p:nvPr/>
      </p:nvGrpSpPr>
      <p:grpSpPr>
        <a:xfrm>
          <a:off x="0" y="0"/>
          <a:ext cx="0" cy="0"/>
          <a:chOff x="0" y="0"/>
          <a:chExt cx="0" cy="0"/>
        </a:xfrm>
      </p:grpSpPr>
      <p:sp>
        <p:nvSpPr>
          <p:cNvPr id="1026" name="Title Placeholder 9"/>
          <p:cNvSpPr>
            <a:spLocks noGrp="1" noChangeAspect="1"/>
          </p:cNvSpPr>
          <p:nvPr>
            <p:ph type="title"/>
          </p:nvPr>
        </p:nvSpPr>
        <p:spPr bwMode="auto">
          <a:xfrm>
            <a:off x="365125" y="134938"/>
            <a:ext cx="8326438" cy="1076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3"/>
          <p:cNvSpPr>
            <a:spLocks noChangeArrowheads="1"/>
          </p:cNvSpPr>
          <p:nvPr/>
        </p:nvSpPr>
        <p:spPr bwMode="auto">
          <a:xfrm rot="-5400000">
            <a:off x="9449594" y="5911057"/>
            <a:ext cx="1709737" cy="184150"/>
          </a:xfrm>
          <a:prstGeom prst="rect">
            <a:avLst/>
          </a:prstGeom>
          <a:noFill/>
          <a:ln>
            <a:noFill/>
          </a:ln>
          <a:extLst/>
        </p:spPr>
        <p:txBody>
          <a:bodyPr>
            <a:spAutoFit/>
          </a:bodyPr>
          <a:lstStyle/>
          <a:p>
            <a:pPr>
              <a:defRPr/>
            </a:pPr>
            <a:r>
              <a:rPr lang="en-US" sz="600" dirty="0">
                <a:solidFill>
                  <a:srgbClr val="7F7F7F"/>
                </a:solidFill>
                <a:latin typeface="Verdana" charset="0"/>
                <a:ea typeface="ＭＳ Ｐゴシック" charset="0"/>
                <a:cs typeface="ＭＳ Ｐゴシック" charset="0"/>
              </a:rPr>
              <a:t>12-CRS-0106 REVISED 8 FEB 2013</a:t>
            </a:r>
          </a:p>
        </p:txBody>
      </p:sp>
      <p:sp>
        <p:nvSpPr>
          <p:cNvPr id="1029" name="Text Placeholder 11"/>
          <p:cNvSpPr>
            <a:spLocks noGrp="1"/>
          </p:cNvSpPr>
          <p:nvPr>
            <p:ph type="body" idx="1"/>
          </p:nvPr>
        </p:nvSpPr>
        <p:spPr bwMode="auto">
          <a:xfrm>
            <a:off x="365125" y="1646238"/>
            <a:ext cx="8326438" cy="4518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Isosceles Triangle 9"/>
          <p:cNvSpPr/>
          <p:nvPr userDrawn="1"/>
        </p:nvSpPr>
        <p:spPr>
          <a:xfrm rot="5400000">
            <a:off x="-83344" y="573882"/>
            <a:ext cx="357187" cy="190500"/>
          </a:xfrm>
          <a:prstGeom prst="triangle">
            <a:avLst/>
          </a:prstGeom>
          <a:solidFill>
            <a:srgbClr val="B0DB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p>
        </p:txBody>
      </p:sp>
      <p:sp>
        <p:nvSpPr>
          <p:cNvPr id="9" name="Rectangle 8"/>
          <p:cNvSpPr/>
          <p:nvPr userDrawn="1"/>
        </p:nvSpPr>
        <p:spPr>
          <a:xfrm>
            <a:off x="-3420000" y="0"/>
            <a:ext cx="3348000" cy="68580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t" anchorCtr="0"/>
          <a:lstStyle/>
          <a:p>
            <a:pPr marL="0" marR="0" indent="0" algn="ctr" defTabSz="1244129" rtl="0" eaLnBrk="1" fontAlgn="auto" latinLnBrk="0" hangingPunct="1">
              <a:lnSpc>
                <a:spcPct val="100000"/>
              </a:lnSpc>
              <a:spcBef>
                <a:spcPts val="0"/>
              </a:spcBef>
              <a:spcAft>
                <a:spcPts val="0"/>
              </a:spcAft>
              <a:buClrTx/>
              <a:buSzTx/>
              <a:buFontTx/>
              <a:buNone/>
              <a:tabLst/>
              <a:defRPr/>
            </a:pPr>
            <a:r>
              <a:rPr lang="en-US" sz="1100" b="1" spc="0" dirty="0">
                <a:solidFill>
                  <a:srgbClr val="FFFF00"/>
                </a:solidFill>
                <a:latin typeface="+mn-lt"/>
                <a:ea typeface="Tahoma" pitchFamily="34" charset="0"/>
                <a:cs typeface="Tahoma" pitchFamily="34" charset="0"/>
              </a:rPr>
              <a:t>THIS</a:t>
            </a:r>
            <a:r>
              <a:rPr lang="en-US" sz="1100" b="1" spc="0" baseline="0" dirty="0">
                <a:solidFill>
                  <a:srgbClr val="FFFF00"/>
                </a:solidFill>
                <a:latin typeface="+mn-lt"/>
                <a:ea typeface="Tahoma" pitchFamily="34" charset="0"/>
                <a:cs typeface="Tahoma" pitchFamily="34" charset="0"/>
              </a:rPr>
              <a:t> PAGE IS NOT INTENDED TO SHOW IN THE PRESENTATION</a:t>
            </a:r>
            <a:endParaRPr lang="en-US" sz="1100" b="1" spc="492" dirty="0">
              <a:solidFill>
                <a:srgbClr val="FFFF00"/>
              </a:solidFill>
              <a:latin typeface="+mn-lt"/>
              <a:ea typeface="Tahoma" pitchFamily="34" charset="0"/>
              <a:cs typeface="Tahoma" pitchFamily="34" charset="0"/>
            </a:endParaRPr>
          </a:p>
          <a:p>
            <a:pPr algn="ctr"/>
            <a:r>
              <a:rPr lang="en-US" sz="1100" b="1" spc="0" dirty="0">
                <a:solidFill>
                  <a:schemeClr val="bg1"/>
                </a:solidFill>
                <a:latin typeface="+mn-lt"/>
                <a:ea typeface="Verdana" pitchFamily="34" charset="0"/>
                <a:cs typeface="Verdana" pitchFamily="34" charset="0"/>
              </a:rPr>
              <a:t>SHORT INSTRUCTIONS</a:t>
            </a:r>
          </a:p>
          <a:p>
            <a:pPr algn="ctr"/>
            <a:endParaRPr lang="en-US" sz="400" b="1" dirty="0">
              <a:latin typeface="+mn-lt"/>
              <a:ea typeface="Verdana" pitchFamily="34" charset="0"/>
              <a:cs typeface="Verdana" pitchFamily="34" charset="0"/>
            </a:endParaRPr>
          </a:p>
          <a:p>
            <a:pPr algn="just" defTabSz="3085565"/>
            <a:r>
              <a:rPr lang="en-US" sz="1000" i="0" spc="-60" dirty="0">
                <a:latin typeface="+mn-lt"/>
                <a:ea typeface="Tahoma" pitchFamily="34" charset="0"/>
                <a:cs typeface="Arial" pitchFamily="34" charset="0"/>
              </a:rPr>
              <a:t>This template</a:t>
            </a:r>
            <a:r>
              <a:rPr lang="en-US" sz="1000" i="0" spc="-60" baseline="0" dirty="0">
                <a:latin typeface="+mn-lt"/>
                <a:ea typeface="Tahoma" pitchFamily="34" charset="0"/>
                <a:cs typeface="Arial" pitchFamily="34" charset="0"/>
              </a:rPr>
              <a:t> is created for the </a:t>
            </a:r>
            <a:r>
              <a:rPr lang="en-US" sz="1000" i="0" spc="-60" dirty="0">
                <a:latin typeface="+mn-lt"/>
                <a:ea typeface="Tahoma" pitchFamily="34" charset="0"/>
                <a:cs typeface="Arial" pitchFamily="34" charset="0"/>
              </a:rPr>
              <a:t>power point presentation of the accepted papers at</a:t>
            </a:r>
            <a:r>
              <a:rPr lang="sr-Latn-RS" sz="1000" i="0" spc="-60" dirty="0">
                <a:latin typeface="+mn-lt"/>
                <a:ea typeface="Tahoma" pitchFamily="34" charset="0"/>
                <a:cs typeface="Arial" pitchFamily="34" charset="0"/>
              </a:rPr>
              <a:t> </a:t>
            </a:r>
            <a:r>
              <a:rPr lang="fr-FR" sz="1000" b="1" i="0" spc="-60" dirty="0">
                <a:latin typeface="+mn-lt"/>
                <a:ea typeface="Tahoma" pitchFamily="34" charset="0"/>
                <a:cs typeface="Arial" pitchFamily="34" charset="0"/>
              </a:rPr>
              <a:t>2023 IEEE PES Innovative Smart </a:t>
            </a:r>
            <a:r>
              <a:rPr lang="fr-FR" sz="1000" b="1" i="0" spc="-60" dirty="0" err="1">
                <a:latin typeface="+mn-lt"/>
                <a:ea typeface="Tahoma" pitchFamily="34" charset="0"/>
                <a:cs typeface="Arial" pitchFamily="34" charset="0"/>
              </a:rPr>
              <a:t>Grid</a:t>
            </a:r>
            <a:r>
              <a:rPr lang="fr-FR" sz="1000" b="1" i="0" spc="-60" dirty="0">
                <a:latin typeface="+mn-lt"/>
                <a:ea typeface="Tahoma" pitchFamily="34" charset="0"/>
                <a:cs typeface="Arial" pitchFamily="34" charset="0"/>
              </a:rPr>
              <a:t> Technologies </a:t>
            </a:r>
            <a:r>
              <a:rPr lang="fr-FR" sz="1000" b="1" i="0" spc="-60" dirty="0" err="1">
                <a:latin typeface="+mn-lt"/>
                <a:ea typeface="Tahoma" pitchFamily="34" charset="0"/>
                <a:cs typeface="Arial" pitchFamily="34" charset="0"/>
              </a:rPr>
              <a:t>Conference</a:t>
            </a:r>
            <a:r>
              <a:rPr lang="fr-FR" sz="1000" b="1" i="0" spc="-60" dirty="0">
                <a:latin typeface="+mn-lt"/>
                <a:ea typeface="Tahoma" pitchFamily="34" charset="0"/>
                <a:cs typeface="Arial" pitchFamily="34" charset="0"/>
              </a:rPr>
              <a:t> Europe (ISGT-Europe)</a:t>
            </a:r>
            <a:r>
              <a:rPr lang="sr-Latn-RS" sz="1000" b="1" i="0" spc="-60" dirty="0">
                <a:latin typeface="+mn-lt"/>
                <a:ea typeface="Tahoma" pitchFamily="34" charset="0"/>
                <a:cs typeface="Arial" pitchFamily="34" charset="0"/>
              </a:rPr>
              <a:t>.</a:t>
            </a:r>
            <a:r>
              <a:rPr lang="sr-Latn-RS" sz="1000" i="0" spc="-60" dirty="0">
                <a:latin typeface="+mn-lt"/>
                <a:ea typeface="Tahoma" pitchFamily="34" charset="0"/>
                <a:cs typeface="Arial" pitchFamily="34" charset="0"/>
              </a:rPr>
              <a:t> </a:t>
            </a:r>
            <a:r>
              <a:rPr lang="en-US" sz="1000" spc="-70" dirty="0">
                <a:latin typeface="+mn-lt"/>
                <a:cs typeface="Arial" pitchFamily="34" charset="0"/>
              </a:rPr>
              <a:t>The presentation should</a:t>
            </a:r>
            <a:r>
              <a:rPr lang="en-US" sz="1000" spc="-70" baseline="0" dirty="0">
                <a:latin typeface="+mn-lt"/>
                <a:cs typeface="Arial" pitchFamily="34" charset="0"/>
              </a:rPr>
              <a:t> be saved as </a:t>
            </a:r>
            <a:r>
              <a:rPr lang="en-US" sz="1000" spc="-70" baseline="0" dirty="0" err="1">
                <a:latin typeface="+mn-lt"/>
                <a:cs typeface="Arial" pitchFamily="34" charset="0"/>
              </a:rPr>
              <a:t>pptm</a:t>
            </a:r>
            <a:r>
              <a:rPr lang="en-US" sz="1000" spc="-70" baseline="0" dirty="0">
                <a:latin typeface="+mn-lt"/>
                <a:cs typeface="Arial" pitchFamily="34" charset="0"/>
              </a:rPr>
              <a:t> and the macros must be Enabled. The presentation </a:t>
            </a:r>
            <a:r>
              <a:rPr lang="en-US" sz="1000" b="1" kern="1200" spc="-70" dirty="0">
                <a:solidFill>
                  <a:srgbClr val="FFFF00"/>
                </a:solidFill>
                <a:latin typeface="+mn-lt"/>
                <a:ea typeface="+mn-ea"/>
                <a:cs typeface="Arial" pitchFamily="34" charset="0"/>
              </a:rPr>
              <a:t>must be saved as a</a:t>
            </a:r>
            <a:r>
              <a:rPr lang="sr-Latn-RS" sz="1000" b="1" kern="1200" spc="-70" dirty="0">
                <a:solidFill>
                  <a:srgbClr val="FFFF00"/>
                </a:solidFill>
                <a:latin typeface="+mn-lt"/>
                <a:ea typeface="+mn-ea"/>
                <a:cs typeface="Arial" pitchFamily="34" charset="0"/>
              </a:rPr>
              <a:t> </a:t>
            </a:r>
            <a:r>
              <a:rPr lang="sr-Latn-RS" sz="1000" b="1" spc="-70" dirty="0">
                <a:solidFill>
                  <a:srgbClr val="FFFF00"/>
                </a:solidFill>
                <a:latin typeface="+mn-lt"/>
                <a:cs typeface="Arial" pitchFamily="34" charset="0"/>
              </a:rPr>
              <a:t>pptm </a:t>
            </a:r>
            <a:r>
              <a:rPr lang="sr-Latn-RS" sz="1000" spc="-70" dirty="0">
                <a:latin typeface="+mn-lt"/>
                <a:cs typeface="Arial" pitchFamily="34" charset="0"/>
              </a:rPr>
              <a:t>(</a:t>
            </a:r>
            <a:r>
              <a:rPr lang="en-US" sz="1000" spc="-70" dirty="0">
                <a:latin typeface="+mn-lt"/>
                <a:cs typeface="Arial" pitchFamily="34" charset="0"/>
              </a:rPr>
              <a:t>figure</a:t>
            </a:r>
            <a:r>
              <a:rPr lang="en-US" sz="1000" spc="-70" baseline="0" dirty="0">
                <a:latin typeface="+mn-lt"/>
                <a:cs typeface="Arial" pitchFamily="34" charset="0"/>
              </a:rPr>
              <a:t> 1)</a:t>
            </a:r>
            <a:r>
              <a:rPr lang="sr-Latn-RS" sz="1000" spc="-70" dirty="0">
                <a:latin typeface="+mn-lt"/>
                <a:cs typeface="Arial" pitchFamily="34" charset="0"/>
              </a:rPr>
              <a:t>.</a:t>
            </a:r>
            <a:endParaRPr lang="en-US" sz="950" dirty="0">
              <a:latin typeface="+mn-lt"/>
              <a:cs typeface="Arial" pitchFamily="34" charset="0"/>
            </a:endParaRPr>
          </a:p>
          <a:p>
            <a:pPr algn="just" defTabSz="3085565"/>
            <a:endParaRPr lang="en-US" sz="950" dirty="0">
              <a:latin typeface="+mn-lt"/>
              <a:cs typeface="Arial" pitchFamily="34" charset="0"/>
            </a:endParaRPr>
          </a:p>
          <a:p>
            <a:pPr algn="just" defTabSz="3085565"/>
            <a:endParaRPr lang="en-US" sz="1000" dirty="0">
              <a:latin typeface="+mn-lt"/>
              <a:cs typeface="Arial" pitchFamily="34" charset="0"/>
            </a:endParaRPr>
          </a:p>
          <a:p>
            <a:pPr marL="0" marR="0" indent="0" algn="ctr" defTabSz="3085565" rtl="0" eaLnBrk="1" fontAlgn="base" latinLnBrk="0" hangingPunct="1">
              <a:lnSpc>
                <a:spcPct val="100000"/>
              </a:lnSpc>
              <a:spcBef>
                <a:spcPct val="0"/>
              </a:spcBef>
              <a:spcAft>
                <a:spcPct val="0"/>
              </a:spcAft>
              <a:buClrTx/>
              <a:buSzTx/>
              <a:buFontTx/>
              <a:buNone/>
              <a:tabLst/>
              <a:defRPr/>
            </a:pPr>
            <a:r>
              <a:rPr lang="en-US" sz="950" i="1" baseline="0" dirty="0">
                <a:latin typeface="+mn-lt"/>
                <a:cs typeface="Arial" pitchFamily="34" charset="0"/>
              </a:rPr>
              <a:t>Figure</a:t>
            </a:r>
            <a:r>
              <a:rPr lang="sr-Latn-RS" sz="950" i="1" baseline="0" dirty="0">
                <a:latin typeface="+mn-lt"/>
                <a:cs typeface="Arial" pitchFamily="34" charset="0"/>
              </a:rPr>
              <a:t> 1</a:t>
            </a:r>
            <a:endParaRPr lang="en-US" sz="950" i="1" baseline="0" dirty="0">
              <a:latin typeface="+mn-lt"/>
              <a:cs typeface="Arial" pitchFamily="34" charset="0"/>
            </a:endParaRPr>
          </a:p>
          <a:p>
            <a:pPr marL="0" marR="0" indent="0" algn="ctr" defTabSz="3085565" rtl="0" eaLnBrk="1" fontAlgn="base" latinLnBrk="0" hangingPunct="1">
              <a:lnSpc>
                <a:spcPct val="100000"/>
              </a:lnSpc>
              <a:spcBef>
                <a:spcPct val="0"/>
              </a:spcBef>
              <a:spcAft>
                <a:spcPct val="0"/>
              </a:spcAft>
              <a:buClrTx/>
              <a:buSzTx/>
              <a:buFontTx/>
              <a:buNone/>
              <a:tabLst/>
              <a:defRPr/>
            </a:pPr>
            <a:endParaRPr lang="sr-Latn-RS" sz="300" baseline="0" dirty="0">
              <a:latin typeface="+mn-lt"/>
              <a:cs typeface="Arial" pitchFamily="34" charset="0"/>
            </a:endParaRPr>
          </a:p>
          <a:p>
            <a:pPr algn="just" defTabSz="3085565"/>
            <a:r>
              <a:rPr lang="en-US" sz="1000" spc="-70" dirty="0">
                <a:latin typeface="+mn-lt"/>
                <a:cs typeface="Arial" pitchFamily="34" charset="0"/>
              </a:rPr>
              <a:t>This template contains two new macros to set and remove (if necessary) the slide</a:t>
            </a:r>
            <a:r>
              <a:rPr lang="en-US" sz="1000" spc="-70" baseline="0" dirty="0">
                <a:latin typeface="+mn-lt"/>
                <a:cs typeface="Arial" pitchFamily="34" charset="0"/>
              </a:rPr>
              <a:t> number at the appropriate slide location (bottom right corner). The intention is to have the slide counter as </a:t>
            </a:r>
            <a:r>
              <a:rPr lang="en-US" sz="1000" b="1" spc="-70" baseline="0" dirty="0" err="1">
                <a:solidFill>
                  <a:srgbClr val="FFFF00"/>
                </a:solidFill>
                <a:latin typeface="+mn-lt"/>
                <a:cs typeface="Arial" pitchFamily="34" charset="0"/>
              </a:rPr>
              <a:t>SlideNumber</a:t>
            </a:r>
            <a:r>
              <a:rPr lang="sr-Latn-RS" sz="1000" b="1" spc="-70" baseline="0" dirty="0">
                <a:solidFill>
                  <a:srgbClr val="FFFF00"/>
                </a:solidFill>
                <a:latin typeface="+mn-lt"/>
                <a:cs typeface="Arial" pitchFamily="34" charset="0"/>
              </a:rPr>
              <a:t>/</a:t>
            </a:r>
            <a:r>
              <a:rPr lang="en-US" sz="1000" b="1" spc="-70" baseline="0" dirty="0" err="1">
                <a:solidFill>
                  <a:srgbClr val="FFFF00"/>
                </a:solidFill>
                <a:latin typeface="+mn-lt"/>
                <a:cs typeface="Arial" pitchFamily="34" charset="0"/>
              </a:rPr>
              <a:t>TotalSlideNumber</a:t>
            </a:r>
            <a:r>
              <a:rPr lang="en-US" sz="1000" b="1" spc="-70" baseline="0" dirty="0">
                <a:solidFill>
                  <a:srgbClr val="FFFF00"/>
                </a:solidFill>
                <a:latin typeface="+mn-lt"/>
                <a:cs typeface="Arial" pitchFamily="34" charset="0"/>
              </a:rPr>
              <a:t> </a:t>
            </a:r>
            <a:r>
              <a:rPr lang="sr-Latn-RS" sz="1000" spc="-70" baseline="0" dirty="0">
                <a:latin typeface="+mn-lt"/>
                <a:cs typeface="Arial" pitchFamily="34" charset="0"/>
              </a:rPr>
              <a:t>(Microsoft </a:t>
            </a:r>
            <a:r>
              <a:rPr lang="en-US" sz="1000" spc="-70" baseline="0" dirty="0">
                <a:latin typeface="+mn-lt"/>
                <a:cs typeface="Arial" pitchFamily="34" charset="0"/>
              </a:rPr>
              <a:t>did not have appropriate form</a:t>
            </a:r>
            <a:r>
              <a:rPr lang="sr-Latn-RS" sz="1000" spc="-70" baseline="0" dirty="0">
                <a:latin typeface="+mn-lt"/>
                <a:cs typeface="Arial" pitchFamily="34" charset="0"/>
              </a:rPr>
              <a:t>)</a:t>
            </a:r>
            <a:r>
              <a:rPr lang="en-US" sz="1000" spc="-70" baseline="0" dirty="0">
                <a:latin typeface="+mn-lt"/>
                <a:cs typeface="Arial" pitchFamily="34" charset="0"/>
              </a:rPr>
              <a:t>.</a:t>
            </a:r>
            <a:r>
              <a:rPr lang="sr-Latn-RS" sz="1000" spc="-70" baseline="0" dirty="0">
                <a:latin typeface="+mn-lt"/>
                <a:cs typeface="Arial" pitchFamily="34" charset="0"/>
              </a:rPr>
              <a:t> </a:t>
            </a:r>
            <a:r>
              <a:rPr lang="en-US" sz="1000" spc="-70" baseline="0" dirty="0">
                <a:latin typeface="+mn-lt"/>
                <a:cs typeface="Arial" pitchFamily="34" charset="0"/>
              </a:rPr>
              <a:t>The macros have been added to the</a:t>
            </a:r>
            <a:r>
              <a:rPr lang="sr-Latn-RS" sz="1000" spc="-70" baseline="0" dirty="0">
                <a:latin typeface="+mn-lt"/>
                <a:cs typeface="Arial" pitchFamily="34" charset="0"/>
              </a:rPr>
              <a:t> </a:t>
            </a:r>
            <a:r>
              <a:rPr lang="sr-Latn-RS" sz="1000" b="1" spc="-70" baseline="0" dirty="0">
                <a:latin typeface="+mn-lt"/>
                <a:cs typeface="Arial" pitchFamily="34" charset="0"/>
              </a:rPr>
              <a:t>Ribbon</a:t>
            </a:r>
            <a:r>
              <a:rPr lang="sr-Latn-RS" sz="1000" spc="-70" baseline="0" dirty="0">
                <a:latin typeface="+mn-lt"/>
                <a:cs typeface="Arial" pitchFamily="34" charset="0"/>
              </a:rPr>
              <a:t> </a:t>
            </a:r>
            <a:r>
              <a:rPr lang="en-US" sz="1000" spc="-70" baseline="0" dirty="0">
                <a:latin typeface="+mn-lt"/>
                <a:cs typeface="Arial" pitchFamily="34" charset="0"/>
              </a:rPr>
              <a:t>in</a:t>
            </a:r>
            <a:r>
              <a:rPr lang="sr-Latn-RS" sz="1000" spc="-70" baseline="0" dirty="0">
                <a:latin typeface="+mn-lt"/>
                <a:cs typeface="Arial" pitchFamily="34" charset="0"/>
              </a:rPr>
              <a:t> </a:t>
            </a:r>
            <a:r>
              <a:rPr lang="sr-Latn-RS" sz="1000" b="1" spc="-70" baseline="0" dirty="0">
                <a:latin typeface="+mn-lt"/>
                <a:cs typeface="Arial" pitchFamily="34" charset="0"/>
              </a:rPr>
              <a:t>Home</a:t>
            </a:r>
            <a:r>
              <a:rPr lang="en-US" sz="1000" b="1" spc="-70" baseline="0" dirty="0">
                <a:latin typeface="+mn-lt"/>
                <a:cs typeface="Arial" pitchFamily="34" charset="0"/>
              </a:rPr>
              <a:t> </a:t>
            </a:r>
            <a:r>
              <a:rPr lang="en-US" sz="1000" b="0" spc="-70" baseline="0" dirty="0">
                <a:latin typeface="+mn-lt"/>
                <a:cs typeface="Arial" pitchFamily="34" charset="0"/>
              </a:rPr>
              <a:t>tab</a:t>
            </a:r>
            <a:r>
              <a:rPr lang="sr-Latn-RS" sz="1000" b="1" spc="-70" baseline="0" dirty="0">
                <a:latin typeface="+mn-lt"/>
                <a:cs typeface="Arial" pitchFamily="34" charset="0"/>
              </a:rPr>
              <a:t> </a:t>
            </a:r>
            <a:r>
              <a:rPr lang="sr-Latn-RS" sz="1000" b="0" spc="-70" baseline="0" dirty="0">
                <a:latin typeface="+mn-lt"/>
                <a:cs typeface="Arial" pitchFamily="34" charset="0"/>
              </a:rPr>
              <a:t>(</a:t>
            </a:r>
            <a:r>
              <a:rPr lang="en-US" sz="1000" b="0" spc="-70" baseline="0" dirty="0">
                <a:latin typeface="+mn-lt"/>
                <a:cs typeface="Arial" pitchFamily="34" charset="0"/>
              </a:rPr>
              <a:t>after</a:t>
            </a:r>
            <a:r>
              <a:rPr lang="sr-Latn-RS" sz="1000" b="0" spc="-70" baseline="0" dirty="0">
                <a:latin typeface="+mn-lt"/>
                <a:cs typeface="Arial" pitchFamily="34" charset="0"/>
              </a:rPr>
              <a:t> </a:t>
            </a:r>
            <a:r>
              <a:rPr lang="sr-Latn-RS" sz="1000" b="1" spc="-70" baseline="0" dirty="0">
                <a:latin typeface="+mn-lt"/>
                <a:cs typeface="Arial" pitchFamily="34" charset="0"/>
              </a:rPr>
              <a:t>Editinig - </a:t>
            </a:r>
            <a:r>
              <a:rPr lang="en-US" sz="1000" spc="-70" baseline="0" dirty="0">
                <a:latin typeface="+mn-lt"/>
                <a:cs typeface="Arial" pitchFamily="34" charset="0"/>
              </a:rPr>
              <a:t>figure</a:t>
            </a:r>
            <a:r>
              <a:rPr lang="sr-Latn-RS" sz="1000" spc="-70" baseline="0" dirty="0">
                <a:latin typeface="+mn-lt"/>
                <a:cs typeface="Arial" pitchFamily="34" charset="0"/>
              </a:rPr>
              <a:t> </a:t>
            </a:r>
            <a:r>
              <a:rPr lang="en-US" sz="1000" spc="-70" baseline="0" dirty="0">
                <a:latin typeface="+mn-lt"/>
                <a:cs typeface="Arial" pitchFamily="34" charset="0"/>
              </a:rPr>
              <a:t>2</a:t>
            </a:r>
            <a:r>
              <a:rPr lang="sr-Latn-RS" sz="1000" spc="-70" baseline="0" dirty="0">
                <a:latin typeface="+mn-lt"/>
                <a:cs typeface="Arial" pitchFamily="34" charset="0"/>
              </a:rPr>
              <a:t>).</a:t>
            </a:r>
            <a:endParaRPr lang="en-US" sz="1000" spc="-70" baseline="0" dirty="0">
              <a:latin typeface="+mn-lt"/>
              <a:cs typeface="Arial" pitchFamily="34" charset="0"/>
            </a:endParaRPr>
          </a:p>
          <a:p>
            <a:pPr algn="just" defTabSz="3085565"/>
            <a:endParaRPr lang="sr-Latn-RS" sz="950" spc="-50" baseline="0" dirty="0">
              <a:latin typeface="+mn-lt"/>
              <a:cs typeface="Arial" pitchFamily="34" charset="0"/>
            </a:endParaRPr>
          </a:p>
          <a:p>
            <a:pPr algn="just" defTabSz="3085565"/>
            <a:endParaRPr lang="sr-Latn-RS" sz="950" baseline="0" dirty="0">
              <a:latin typeface="+mn-lt"/>
              <a:cs typeface="Arial" pitchFamily="34" charset="0"/>
            </a:endParaRPr>
          </a:p>
          <a:p>
            <a:pPr algn="just" defTabSz="3085565"/>
            <a:endParaRPr lang="sr-Latn-RS" sz="950" baseline="0" dirty="0">
              <a:latin typeface="+mn-lt"/>
              <a:cs typeface="Arial" pitchFamily="34" charset="0"/>
            </a:endParaRPr>
          </a:p>
          <a:p>
            <a:pPr algn="just" defTabSz="3085565"/>
            <a:endParaRPr lang="sr-Latn-RS" sz="950" baseline="0" dirty="0">
              <a:latin typeface="+mn-lt"/>
              <a:cs typeface="Arial" pitchFamily="34" charset="0"/>
            </a:endParaRPr>
          </a:p>
          <a:p>
            <a:pPr algn="just" defTabSz="3085565"/>
            <a:endParaRPr lang="sr-Latn-RS" sz="950" baseline="0" dirty="0">
              <a:latin typeface="+mn-lt"/>
              <a:cs typeface="Arial" pitchFamily="34" charset="0"/>
            </a:endParaRPr>
          </a:p>
          <a:p>
            <a:pPr algn="just" defTabSz="3085565"/>
            <a:endParaRPr lang="sr-Latn-RS" sz="950" baseline="0" dirty="0">
              <a:latin typeface="+mn-lt"/>
              <a:cs typeface="Arial" pitchFamily="34" charset="0"/>
            </a:endParaRPr>
          </a:p>
          <a:p>
            <a:pPr algn="just" defTabSz="3085565"/>
            <a:endParaRPr lang="sr-Latn-RS" sz="600" baseline="0" dirty="0">
              <a:latin typeface="+mn-lt"/>
              <a:cs typeface="Arial" pitchFamily="34" charset="0"/>
            </a:endParaRPr>
          </a:p>
          <a:p>
            <a:pPr algn="ctr" defTabSz="3085565"/>
            <a:r>
              <a:rPr lang="en-US" sz="950" i="1" baseline="0" dirty="0">
                <a:latin typeface="+mn-lt"/>
                <a:cs typeface="Arial" pitchFamily="34" charset="0"/>
              </a:rPr>
              <a:t>Figure</a:t>
            </a:r>
            <a:r>
              <a:rPr lang="sr-Latn-RS" sz="950" i="1" baseline="0" dirty="0">
                <a:latin typeface="+mn-lt"/>
                <a:cs typeface="Arial" pitchFamily="34" charset="0"/>
              </a:rPr>
              <a:t> </a:t>
            </a:r>
            <a:r>
              <a:rPr lang="en-US" sz="950" i="1" baseline="0" dirty="0">
                <a:latin typeface="+mn-lt"/>
                <a:cs typeface="Arial" pitchFamily="34" charset="0"/>
              </a:rPr>
              <a:t>2</a:t>
            </a:r>
            <a:endParaRPr lang="sr-Latn-RS" sz="950" i="1" baseline="0" dirty="0">
              <a:latin typeface="+mn-lt"/>
              <a:cs typeface="Arial" pitchFamily="34" charset="0"/>
            </a:endParaRPr>
          </a:p>
          <a:p>
            <a:pPr algn="just" defTabSz="3085565"/>
            <a:endParaRPr lang="sr-Latn-RS" sz="300" baseline="0" dirty="0">
              <a:latin typeface="+mn-lt"/>
              <a:cs typeface="Arial" pitchFamily="34" charset="0"/>
            </a:endParaRPr>
          </a:p>
          <a:p>
            <a:pPr algn="just" defTabSz="3085565"/>
            <a:r>
              <a:rPr lang="en-US" sz="1000" baseline="0" dirty="0">
                <a:latin typeface="+mn-lt"/>
                <a:cs typeface="Arial" pitchFamily="34" charset="0"/>
              </a:rPr>
              <a:t>After you have created all the slides it is enough just to click an </a:t>
            </a:r>
            <a:r>
              <a:rPr lang="sr-Latn-RS" sz="1000" b="1" baseline="0" dirty="0">
                <a:solidFill>
                  <a:srgbClr val="FFFF00"/>
                </a:solidFill>
                <a:latin typeface="+mn-lt"/>
                <a:cs typeface="Arial" pitchFamily="34" charset="0"/>
              </a:rPr>
              <a:t>Add slide number</a:t>
            </a:r>
            <a:r>
              <a:rPr lang="en-US" sz="1000" b="1" baseline="0" dirty="0">
                <a:solidFill>
                  <a:srgbClr val="FFFF00"/>
                </a:solidFill>
                <a:latin typeface="+mn-lt"/>
                <a:cs typeface="Arial" pitchFamily="34" charset="0"/>
              </a:rPr>
              <a:t> </a:t>
            </a:r>
            <a:r>
              <a:rPr lang="en-US" sz="1000" kern="1200" baseline="0" dirty="0">
                <a:solidFill>
                  <a:schemeClr val="lt1"/>
                </a:solidFill>
                <a:latin typeface="+mn-lt"/>
                <a:ea typeface="+mn-ea"/>
                <a:cs typeface="Arial" pitchFamily="34" charset="0"/>
              </a:rPr>
              <a:t>icon</a:t>
            </a:r>
            <a:r>
              <a:rPr lang="sr-Latn-RS" sz="1000" b="1" baseline="0" dirty="0">
                <a:latin typeface="+mn-lt"/>
                <a:cs typeface="Arial" pitchFamily="34" charset="0"/>
              </a:rPr>
              <a:t>,</a:t>
            </a:r>
            <a:r>
              <a:rPr lang="sr-Latn-RS" sz="1000" baseline="0" dirty="0">
                <a:latin typeface="+mn-lt"/>
                <a:cs typeface="Arial" pitchFamily="34" charset="0"/>
              </a:rPr>
              <a:t> </a:t>
            </a:r>
            <a:r>
              <a:rPr lang="en-US" sz="1000" baseline="0" dirty="0">
                <a:latin typeface="+mn-lt"/>
                <a:cs typeface="Arial" pitchFamily="34" charset="0"/>
              </a:rPr>
              <a:t>and the slide counter will appear in the bottom right corner</a:t>
            </a:r>
            <a:r>
              <a:rPr lang="sr-Latn-RS" sz="1000" baseline="0" dirty="0">
                <a:latin typeface="+mn-lt"/>
                <a:cs typeface="Arial" pitchFamily="34" charset="0"/>
              </a:rPr>
              <a:t> (</a:t>
            </a:r>
            <a:r>
              <a:rPr lang="en-US" sz="1000" baseline="0" dirty="0">
                <a:latin typeface="+mn-lt"/>
                <a:cs typeface="Arial" pitchFamily="34" charset="0"/>
              </a:rPr>
              <a:t>figure</a:t>
            </a:r>
            <a:r>
              <a:rPr lang="sr-Latn-RS" sz="1000" baseline="0" dirty="0">
                <a:latin typeface="+mn-lt"/>
                <a:cs typeface="Arial" pitchFamily="34" charset="0"/>
              </a:rPr>
              <a:t> </a:t>
            </a:r>
            <a:r>
              <a:rPr lang="en-US" sz="1000" baseline="0" dirty="0">
                <a:latin typeface="+mn-lt"/>
                <a:cs typeface="Arial" pitchFamily="34" charset="0"/>
              </a:rPr>
              <a:t>3</a:t>
            </a:r>
            <a:r>
              <a:rPr lang="sr-Latn-RS" sz="1000" baseline="0" dirty="0">
                <a:latin typeface="+mn-lt"/>
                <a:cs typeface="Arial" pitchFamily="34" charset="0"/>
              </a:rPr>
              <a:t>).</a:t>
            </a:r>
          </a:p>
          <a:p>
            <a:pPr algn="just" defTabSz="3085565"/>
            <a:endParaRPr lang="sr-Latn-RS" sz="950" baseline="0" dirty="0">
              <a:latin typeface="+mn-lt"/>
              <a:cs typeface="Arial" pitchFamily="34" charset="0"/>
            </a:endParaRPr>
          </a:p>
          <a:p>
            <a:pPr algn="just" defTabSz="3085565"/>
            <a:endParaRPr lang="sr-Latn-RS" sz="1200" baseline="0" dirty="0">
              <a:latin typeface="+mn-lt"/>
              <a:cs typeface="Arial" pitchFamily="34" charset="0"/>
            </a:endParaRPr>
          </a:p>
          <a:p>
            <a:pPr algn="just" defTabSz="3085565"/>
            <a:endParaRPr lang="sr-Latn-RS" sz="800" baseline="0" dirty="0">
              <a:latin typeface="+mn-lt"/>
              <a:cs typeface="Arial" pitchFamily="34" charset="0"/>
            </a:endParaRPr>
          </a:p>
          <a:p>
            <a:pPr marL="0" marR="0" indent="0" algn="ctr" defTabSz="3085565" rtl="0" eaLnBrk="1" fontAlgn="base" latinLnBrk="0" hangingPunct="1">
              <a:lnSpc>
                <a:spcPct val="100000"/>
              </a:lnSpc>
              <a:spcBef>
                <a:spcPct val="0"/>
              </a:spcBef>
              <a:spcAft>
                <a:spcPct val="0"/>
              </a:spcAft>
              <a:buClrTx/>
              <a:buSzTx/>
              <a:buFontTx/>
              <a:buNone/>
              <a:tabLst/>
              <a:defRPr/>
            </a:pPr>
            <a:r>
              <a:rPr lang="en-US" sz="950" i="1" baseline="0" dirty="0">
                <a:latin typeface="+mn-lt"/>
                <a:cs typeface="Arial" pitchFamily="34" charset="0"/>
              </a:rPr>
              <a:t>Figure</a:t>
            </a:r>
            <a:r>
              <a:rPr lang="sr-Latn-RS" sz="950" i="1" baseline="0" dirty="0">
                <a:latin typeface="+mn-lt"/>
                <a:cs typeface="Arial" pitchFamily="34" charset="0"/>
              </a:rPr>
              <a:t> </a:t>
            </a:r>
            <a:r>
              <a:rPr lang="en-US" sz="950" i="1" baseline="0" dirty="0">
                <a:latin typeface="+mn-lt"/>
                <a:cs typeface="Arial" pitchFamily="34" charset="0"/>
              </a:rPr>
              <a:t>3</a:t>
            </a:r>
          </a:p>
          <a:p>
            <a:pPr marL="0" marR="0" indent="0" algn="ctr" defTabSz="3085565" rtl="0" eaLnBrk="1" fontAlgn="base" latinLnBrk="0" hangingPunct="1">
              <a:lnSpc>
                <a:spcPct val="100000"/>
              </a:lnSpc>
              <a:spcBef>
                <a:spcPct val="0"/>
              </a:spcBef>
              <a:spcAft>
                <a:spcPct val="0"/>
              </a:spcAft>
              <a:buClrTx/>
              <a:buSzTx/>
              <a:buFontTx/>
              <a:buNone/>
              <a:tabLst/>
              <a:defRPr/>
            </a:pPr>
            <a:endParaRPr lang="en-US" sz="300" i="1" baseline="0" dirty="0">
              <a:latin typeface="+mn-lt"/>
              <a:cs typeface="Arial" pitchFamily="34" charset="0"/>
            </a:endParaRPr>
          </a:p>
          <a:p>
            <a:pPr marL="0" marR="0" indent="0" algn="just" defTabSz="3085565" rtl="0" eaLnBrk="1" fontAlgn="base" latinLnBrk="0" hangingPunct="1">
              <a:lnSpc>
                <a:spcPct val="100000"/>
              </a:lnSpc>
              <a:spcBef>
                <a:spcPct val="0"/>
              </a:spcBef>
              <a:spcAft>
                <a:spcPct val="0"/>
              </a:spcAft>
              <a:buClrTx/>
              <a:buSzTx/>
              <a:buFontTx/>
              <a:buNone/>
              <a:tabLst/>
              <a:defRPr/>
            </a:pPr>
            <a:r>
              <a:rPr lang="en-US" sz="1000" spc="-50" baseline="0" dirty="0">
                <a:latin typeface="Verdana" pitchFamily="34" charset="0"/>
                <a:ea typeface="Verdana" pitchFamily="34" charset="0"/>
                <a:cs typeface="Verdana" pitchFamily="34" charset="0"/>
              </a:rPr>
              <a:t>Dear Authors, please pay attention about the number of the slides in your presentation, especially when considering that the presentation time is limited to 15 minutes (12 minutes for presentation and 3 minutes for the questions). </a:t>
            </a:r>
            <a:r>
              <a:rPr lang="en-US" sz="1000" b="1" spc="-50" baseline="0" dirty="0">
                <a:solidFill>
                  <a:srgbClr val="FFFF00"/>
                </a:solidFill>
                <a:latin typeface="Verdana" pitchFamily="34" charset="0"/>
                <a:ea typeface="Verdana" pitchFamily="34" charset="0"/>
                <a:cs typeface="Verdana" pitchFamily="34" charset="0"/>
              </a:rPr>
              <a:t>The session chair will strictly uphold the time limit for the presentation.</a:t>
            </a:r>
            <a:endParaRPr lang="en-US" sz="1000" spc="-50" baseline="0" dirty="0">
              <a:latin typeface="Verdana" pitchFamily="34" charset="0"/>
              <a:ea typeface="Verdana" pitchFamily="34" charset="0"/>
              <a:cs typeface="Verdana" pitchFamily="34" charset="0"/>
            </a:endParaRPr>
          </a:p>
          <a:p>
            <a:pPr marL="0" marR="0" indent="0" algn="ctr" defTabSz="3085565" rtl="0" eaLnBrk="1" fontAlgn="base" latinLnBrk="0" hangingPunct="1">
              <a:lnSpc>
                <a:spcPct val="100000"/>
              </a:lnSpc>
              <a:spcBef>
                <a:spcPct val="0"/>
              </a:spcBef>
              <a:spcAft>
                <a:spcPct val="0"/>
              </a:spcAft>
              <a:buClrTx/>
              <a:buSzTx/>
              <a:buFontTx/>
              <a:buNone/>
              <a:tabLst/>
              <a:defRPr/>
            </a:pPr>
            <a:endParaRPr lang="en-US" sz="300" baseline="0" dirty="0">
              <a:latin typeface="+mn-lt"/>
              <a:cs typeface="Arial" pitchFamily="34" charset="0"/>
            </a:endParaRPr>
          </a:p>
          <a:p>
            <a:pPr marL="0" marR="0" indent="0" algn="ctr" defTabSz="3085565" rtl="0" eaLnBrk="1" fontAlgn="base" latinLnBrk="0" hangingPunct="1">
              <a:lnSpc>
                <a:spcPct val="100000"/>
              </a:lnSpc>
              <a:spcBef>
                <a:spcPct val="0"/>
              </a:spcBef>
              <a:spcAft>
                <a:spcPct val="0"/>
              </a:spcAft>
              <a:buClrTx/>
              <a:buSzTx/>
              <a:buFontTx/>
              <a:buNone/>
              <a:tabLst/>
              <a:defRPr/>
            </a:pPr>
            <a:endParaRPr lang="en-US" sz="300" baseline="0" dirty="0">
              <a:latin typeface="+mn-lt"/>
              <a:cs typeface="Arial" pitchFamily="34" charset="0"/>
            </a:endParaRPr>
          </a:p>
          <a:p>
            <a:pPr marL="0" marR="0" indent="0" algn="ctr" defTabSz="3085565" rtl="0" eaLnBrk="1" fontAlgn="base" latinLnBrk="0" hangingPunct="1">
              <a:lnSpc>
                <a:spcPct val="100000"/>
              </a:lnSpc>
              <a:spcBef>
                <a:spcPct val="0"/>
              </a:spcBef>
              <a:spcAft>
                <a:spcPct val="0"/>
              </a:spcAft>
              <a:buClrTx/>
              <a:buSzTx/>
              <a:buFontTx/>
              <a:buNone/>
              <a:tabLst/>
              <a:defRPr/>
            </a:pPr>
            <a:r>
              <a:rPr lang="en-US" sz="1000" baseline="0" dirty="0">
                <a:latin typeface="+mn-lt"/>
                <a:cs typeface="Arial" pitchFamily="34" charset="0"/>
              </a:rPr>
              <a:t>With kind regards,</a:t>
            </a:r>
          </a:p>
          <a:p>
            <a:pPr marL="0" marR="0" indent="0" algn="ctr" defTabSz="3085565" rtl="0" eaLnBrk="1" fontAlgn="base" latinLnBrk="0" hangingPunct="1">
              <a:lnSpc>
                <a:spcPct val="100000"/>
              </a:lnSpc>
              <a:spcBef>
                <a:spcPct val="0"/>
              </a:spcBef>
              <a:spcAft>
                <a:spcPct val="0"/>
              </a:spcAft>
              <a:buClrTx/>
              <a:buSzTx/>
              <a:buFontTx/>
              <a:buNone/>
              <a:tabLst/>
              <a:defRPr/>
            </a:pPr>
            <a:r>
              <a:rPr lang="nl-NL" sz="1000" baseline="0" dirty="0">
                <a:latin typeface="+mn-lt"/>
                <a:cs typeface="Arial" pitchFamily="34" charset="0"/>
              </a:rPr>
              <a:t>IEEE PES 2023 ISGT EU organizing team</a:t>
            </a:r>
            <a:r>
              <a:rPr lang="en-US" sz="1000" baseline="0" dirty="0">
                <a:latin typeface="+mn-lt"/>
                <a:cs typeface="Arial" pitchFamily="34" charset="0"/>
              </a:rPr>
              <a:t> </a:t>
            </a:r>
            <a:endParaRPr lang="sr-Latn-RS" sz="1000" baseline="0" dirty="0">
              <a:latin typeface="+mn-lt"/>
              <a:cs typeface="Arial" pitchFamily="34" charset="0"/>
            </a:endParaRPr>
          </a:p>
          <a:p>
            <a:pPr algn="just" defTabSz="3085565"/>
            <a:endParaRPr lang="sr-Latn-RS" sz="1000" dirty="0">
              <a:latin typeface="+mn-lt"/>
              <a:cs typeface="Arial" pitchFamily="34" charset="0"/>
            </a:endParaRPr>
          </a:p>
          <a:p>
            <a:pPr algn="just" defTabSz="3085565"/>
            <a:endParaRPr lang="sr-Latn-RS" sz="1000" dirty="0">
              <a:latin typeface="+mn-lt"/>
              <a:cs typeface="Arial" pitchFamily="34" charset="0"/>
            </a:endParaRPr>
          </a:p>
          <a:p>
            <a:pPr algn="just" defTabSz="3085565"/>
            <a:endParaRPr lang="sr-Latn-RS" sz="1000" dirty="0">
              <a:latin typeface="+mn-lt"/>
              <a:cs typeface="Arial" pitchFamily="34" charset="0"/>
            </a:endParaRPr>
          </a:p>
          <a:p>
            <a:pPr algn="just" defTabSz="3085565"/>
            <a:endParaRPr lang="sr-Latn-RS" sz="1000" dirty="0">
              <a:latin typeface="+mn-lt"/>
              <a:cs typeface="Arial" pitchFamily="34" charset="0"/>
            </a:endParaRPr>
          </a:p>
          <a:p>
            <a:pPr algn="just" defTabSz="3085565"/>
            <a:endParaRPr lang="en-US" sz="1000" dirty="0">
              <a:latin typeface="+mn-lt"/>
              <a:cs typeface="Arial" pitchFamily="34" charset="0"/>
            </a:endParaRPr>
          </a:p>
        </p:txBody>
      </p:sp>
      <p:pic>
        <p:nvPicPr>
          <p:cNvPr id="1027" name="Picture 3"/>
          <p:cNvPicPr>
            <a:picLocks noChangeAspect="1" noChangeArrowheads="1"/>
          </p:cNvPicPr>
          <p:nvPr userDrawn="1"/>
        </p:nvPicPr>
        <p:blipFill>
          <a:blip r:embed="rId13"/>
          <a:srcRect/>
          <a:stretch>
            <a:fillRect/>
          </a:stretch>
        </p:blipFill>
        <p:spPr bwMode="auto">
          <a:xfrm>
            <a:off x="-3082524" y="1571624"/>
            <a:ext cx="2658099" cy="266699"/>
          </a:xfrm>
          <a:prstGeom prst="rect">
            <a:avLst/>
          </a:prstGeom>
          <a:noFill/>
          <a:ln w="9525">
            <a:noFill/>
            <a:miter lim="800000"/>
            <a:headEnd/>
            <a:tailEnd/>
          </a:ln>
        </p:spPr>
      </p:pic>
      <p:pic>
        <p:nvPicPr>
          <p:cNvPr id="5" name="Picture 4"/>
          <p:cNvPicPr>
            <a:picLocks noChangeAspect="1" noChangeArrowheads="1"/>
          </p:cNvPicPr>
          <p:nvPr userDrawn="1"/>
        </p:nvPicPr>
        <p:blipFill>
          <a:blip r:embed="rId14"/>
          <a:srcRect/>
          <a:stretch>
            <a:fillRect/>
          </a:stretch>
        </p:blipFill>
        <p:spPr bwMode="auto">
          <a:xfrm>
            <a:off x="-2990850" y="3133725"/>
            <a:ext cx="2657475" cy="923925"/>
          </a:xfrm>
          <a:prstGeom prst="rect">
            <a:avLst/>
          </a:prstGeom>
          <a:noFill/>
          <a:ln w="9525">
            <a:noFill/>
            <a:miter lim="800000"/>
            <a:headEnd/>
            <a:tailEnd/>
          </a:ln>
        </p:spPr>
      </p:pic>
      <p:pic>
        <p:nvPicPr>
          <p:cNvPr id="2050" name="Picture 2"/>
          <p:cNvPicPr>
            <a:picLocks noChangeAspect="1" noChangeArrowheads="1"/>
          </p:cNvPicPr>
          <p:nvPr userDrawn="1"/>
        </p:nvPicPr>
        <p:blipFill>
          <a:blip r:embed="rId15"/>
          <a:srcRect/>
          <a:stretch>
            <a:fillRect/>
          </a:stretch>
        </p:blipFill>
        <p:spPr bwMode="auto">
          <a:xfrm>
            <a:off x="-2111619" y="4806462"/>
            <a:ext cx="8001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8" r:id="rId1"/>
    <p:sldLayoutId id="2147483756" r:id="rId2"/>
    <p:sldLayoutId id="2147483759" r:id="rId3"/>
    <p:sldLayoutId id="2147483748" r:id="rId4"/>
    <p:sldLayoutId id="2147483749" r:id="rId5"/>
    <p:sldLayoutId id="2147483750" r:id="rId6"/>
    <p:sldLayoutId id="2147483751" r:id="rId7"/>
    <p:sldLayoutId id="2147483752" r:id="rId8"/>
    <p:sldLayoutId id="2147483753" r:id="rId9"/>
    <p:sldLayoutId id="2147483754" r:id="rId10"/>
    <p:sldLayoutId id="2147483757" r:id="rId11"/>
  </p:sldLayoutIdLst>
  <p:hf hdr="0" ftr="0"/>
  <p:txStyles>
    <p:titleStyle>
      <a:lvl1pPr algn="l" defTabSz="457200" rtl="0" eaLnBrk="0" fontAlgn="base" hangingPunct="0">
        <a:spcBef>
          <a:spcPct val="0"/>
        </a:spcBef>
        <a:spcAft>
          <a:spcPct val="0"/>
        </a:spcAft>
        <a:defRPr sz="3200" b="1" kern="1200">
          <a:solidFill>
            <a:schemeClr val="bg1"/>
          </a:solidFill>
          <a:latin typeface="+mj-lt"/>
          <a:ea typeface="MS PGothic" pitchFamily="34" charset="-128"/>
          <a:cs typeface="ＭＳ Ｐゴシック" charset="0"/>
        </a:defRPr>
      </a:lvl1pPr>
      <a:lvl2pPr algn="l" defTabSz="457200" rtl="0" eaLnBrk="0" fontAlgn="base" hangingPunct="0">
        <a:spcBef>
          <a:spcPct val="0"/>
        </a:spcBef>
        <a:spcAft>
          <a:spcPct val="0"/>
        </a:spcAft>
        <a:defRPr sz="3200" b="1">
          <a:solidFill>
            <a:schemeClr val="bg1"/>
          </a:solidFill>
          <a:latin typeface="Verdana" charset="0"/>
          <a:ea typeface="MS PGothic" pitchFamily="34" charset="-128"/>
          <a:cs typeface="ＭＳ Ｐゴシック" charset="0"/>
        </a:defRPr>
      </a:lvl2pPr>
      <a:lvl3pPr algn="l" defTabSz="457200" rtl="0" eaLnBrk="0" fontAlgn="base" hangingPunct="0">
        <a:spcBef>
          <a:spcPct val="0"/>
        </a:spcBef>
        <a:spcAft>
          <a:spcPct val="0"/>
        </a:spcAft>
        <a:defRPr sz="3200" b="1">
          <a:solidFill>
            <a:schemeClr val="bg1"/>
          </a:solidFill>
          <a:latin typeface="Verdana" charset="0"/>
          <a:ea typeface="MS PGothic" pitchFamily="34" charset="-128"/>
          <a:cs typeface="ＭＳ Ｐゴシック" charset="0"/>
        </a:defRPr>
      </a:lvl3pPr>
      <a:lvl4pPr algn="l" defTabSz="457200" rtl="0" eaLnBrk="0" fontAlgn="base" hangingPunct="0">
        <a:spcBef>
          <a:spcPct val="0"/>
        </a:spcBef>
        <a:spcAft>
          <a:spcPct val="0"/>
        </a:spcAft>
        <a:defRPr sz="3200" b="1">
          <a:solidFill>
            <a:schemeClr val="bg1"/>
          </a:solidFill>
          <a:latin typeface="Verdana" charset="0"/>
          <a:ea typeface="MS PGothic" pitchFamily="34" charset="-128"/>
          <a:cs typeface="ＭＳ Ｐゴシック" charset="0"/>
        </a:defRPr>
      </a:lvl4pPr>
      <a:lvl5pPr algn="l" defTabSz="457200" rtl="0" eaLnBrk="0" fontAlgn="base" hangingPunct="0">
        <a:spcBef>
          <a:spcPct val="0"/>
        </a:spcBef>
        <a:spcAft>
          <a:spcPct val="0"/>
        </a:spcAft>
        <a:defRPr sz="3200" b="1">
          <a:solidFill>
            <a:schemeClr val="bg1"/>
          </a:solidFill>
          <a:latin typeface="Verdana" charset="0"/>
          <a:ea typeface="MS PGothic" pitchFamily="34" charset="-128"/>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0" fontAlgn="base" hangingPunct="0">
        <a:spcBef>
          <a:spcPts val="1800"/>
        </a:spcBef>
        <a:spcAft>
          <a:spcPct val="0"/>
        </a:spcAft>
        <a:buSzPct val="135000"/>
        <a:buBlip>
          <a:blip r:embed="rId16"/>
        </a:buBlip>
        <a:defRPr sz="2400" kern="1200">
          <a:solidFill>
            <a:schemeClr val="bg1"/>
          </a:solidFill>
          <a:latin typeface="+mn-lt"/>
          <a:ea typeface="MS PGothic" pitchFamily="34" charset="-128"/>
          <a:cs typeface="ＭＳ Ｐゴシック" charset="0"/>
        </a:defRPr>
      </a:lvl1pPr>
      <a:lvl2pPr marL="593725" indent="-182563" algn="l" defTabSz="457200" rtl="0" eaLnBrk="0" fontAlgn="base" hangingPunct="0">
        <a:spcBef>
          <a:spcPts val="800"/>
        </a:spcBef>
        <a:spcAft>
          <a:spcPct val="0"/>
        </a:spcAft>
        <a:buClr>
          <a:srgbClr val="595959"/>
        </a:buClr>
        <a:buFont typeface="Lucida Grande"/>
        <a:buChar char="–"/>
        <a:defRPr sz="2000" kern="1200">
          <a:solidFill>
            <a:schemeClr val="bg1"/>
          </a:solidFill>
          <a:latin typeface="+mn-lt"/>
          <a:ea typeface="MS PGothic" pitchFamily="34" charset="-128"/>
          <a:cs typeface="+mn-cs"/>
        </a:defRPr>
      </a:lvl2pPr>
      <a:lvl3pPr marL="822325" indent="-182563" algn="l" defTabSz="457200" rtl="0" eaLnBrk="0" fontAlgn="base" hangingPunct="0">
        <a:spcBef>
          <a:spcPts val="700"/>
        </a:spcBef>
        <a:spcAft>
          <a:spcPct val="0"/>
        </a:spcAft>
        <a:buClr>
          <a:srgbClr val="595959"/>
        </a:buClr>
        <a:buFont typeface="Wingdings" pitchFamily="2" charset="2"/>
        <a:buChar char="§"/>
        <a:defRPr kern="1200">
          <a:solidFill>
            <a:schemeClr val="bg1"/>
          </a:solidFill>
          <a:latin typeface="+mn-lt"/>
          <a:ea typeface="MS PGothic" pitchFamily="34" charset="-128"/>
          <a:cs typeface="+mn-cs"/>
        </a:defRPr>
      </a:lvl3pPr>
      <a:lvl4pPr marL="1050925" indent="-182563" algn="l" defTabSz="457200" rtl="0" eaLnBrk="0" fontAlgn="base" hangingPunct="0">
        <a:spcBef>
          <a:spcPts val="600"/>
        </a:spcBef>
        <a:spcAft>
          <a:spcPct val="0"/>
        </a:spcAft>
        <a:buClr>
          <a:srgbClr val="595959"/>
        </a:buClr>
        <a:buFont typeface="Arial" pitchFamily="34" charset="0"/>
        <a:buChar char="–"/>
        <a:defRPr sz="1600" kern="1200">
          <a:solidFill>
            <a:schemeClr val="bg1"/>
          </a:solidFill>
          <a:latin typeface="+mn-lt"/>
          <a:ea typeface="MS PGothic" pitchFamily="34" charset="-128"/>
          <a:cs typeface="+mn-cs"/>
        </a:defRPr>
      </a:lvl4pPr>
      <a:lvl5pPr marL="1233488" indent="-182563" algn="l" defTabSz="457200" rtl="0" eaLnBrk="0" fontAlgn="base" hangingPunct="0">
        <a:spcBef>
          <a:spcPts val="600"/>
        </a:spcBef>
        <a:spcAft>
          <a:spcPct val="0"/>
        </a:spcAft>
        <a:buClr>
          <a:srgbClr val="7F7F7F"/>
        </a:buClr>
        <a:buFont typeface="Wingdings" pitchFamily="2" charset="2"/>
        <a:buChar char="§"/>
        <a:defRPr sz="1600" kern="1200">
          <a:solidFill>
            <a:schemeClr val="bg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eaLnBrk="1" hangingPunct="1">
              <a:defRPr/>
            </a:pPr>
            <a:r>
              <a:rPr lang="en-US" dirty="0"/>
              <a:t>Title</a:t>
            </a:r>
            <a:endParaRPr lang="en-GB" dirty="0"/>
          </a:p>
        </p:txBody>
      </p:sp>
      <p:sp>
        <p:nvSpPr>
          <p:cNvPr id="5124" name="Subtitle 4"/>
          <p:cNvSpPr>
            <a:spLocks noGrp="1"/>
          </p:cNvSpPr>
          <p:nvPr>
            <p:ph type="subTitle" idx="1"/>
          </p:nvPr>
        </p:nvSpPr>
        <p:spPr/>
        <p:txBody>
          <a:bodyPr/>
          <a:lstStyle/>
          <a:p>
            <a:pPr algn="ctr" eaLnBrk="1" hangingPunct="1">
              <a:buFont typeface="Wingdings" pitchFamily="2" charset="2"/>
              <a:buNone/>
            </a:pPr>
            <a:r>
              <a:rPr lang="en-US" dirty="0">
                <a:latin typeface="Verdana" pitchFamily="34" charset="0"/>
              </a:rPr>
              <a:t>Author</a:t>
            </a:r>
            <a:endParaRPr lang="en-GB" dirty="0">
              <a:latin typeface="Verdana" pitchFamily="34" charset="0"/>
            </a:endParaRPr>
          </a:p>
        </p:txBody>
      </p:sp>
      <p:sp>
        <p:nvSpPr>
          <p:cNvPr id="5125" name="Text Placeholder 5"/>
          <p:cNvSpPr>
            <a:spLocks noGrp="1"/>
          </p:cNvSpPr>
          <p:nvPr>
            <p:ph type="body" sz="quarter" idx="13"/>
          </p:nvPr>
        </p:nvSpPr>
        <p:spPr/>
        <p:txBody>
          <a:bodyPr/>
          <a:lstStyle/>
          <a:p>
            <a:pPr algn="ctr" eaLnBrk="1" hangingPunct="1"/>
            <a:r>
              <a:rPr lang="en-US" dirty="0">
                <a:latin typeface="Verdana" pitchFamily="34" charset="0"/>
              </a:rPr>
              <a:t>Affiliation</a:t>
            </a:r>
            <a:endParaRPr lang="en-GB" dirty="0">
              <a:latin typeface="Verdana" pitchFamily="34" charset="0"/>
            </a:endParaRPr>
          </a:p>
        </p:txBody>
      </p:sp>
      <p:sp>
        <p:nvSpPr>
          <p:cNvPr id="5126" name="Rectangle 3"/>
          <p:cNvSpPr txBox="1">
            <a:spLocks noChangeArrowheads="1"/>
          </p:cNvSpPr>
          <p:nvPr/>
        </p:nvSpPr>
        <p:spPr bwMode="auto">
          <a:xfrm>
            <a:off x="0" y="5703279"/>
            <a:ext cx="2084388" cy="309562"/>
          </a:xfrm>
          <a:prstGeom prst="rect">
            <a:avLst/>
          </a:prstGeom>
          <a:solidFill>
            <a:schemeClr val="bg1"/>
          </a:solidFill>
          <a:ln w="9525">
            <a:noFill/>
            <a:miter lim="800000"/>
            <a:headEnd/>
            <a:tailEnd/>
          </a:ln>
        </p:spPr>
        <p:txBody>
          <a:bodyPr/>
          <a:lstStyle/>
          <a:p>
            <a:pPr algn="ctr" eaLnBrk="0" hangingPunct="0">
              <a:lnSpc>
                <a:spcPct val="90000"/>
              </a:lnSpc>
              <a:spcBef>
                <a:spcPts val="1800"/>
              </a:spcBef>
              <a:buSzPct val="135000"/>
              <a:buFont typeface="Wingdings" pitchFamily="2" charset="2"/>
              <a:buNone/>
            </a:pPr>
            <a:r>
              <a:rPr lang="en-US" sz="1600" b="1" dirty="0">
                <a:solidFill>
                  <a:srgbClr val="5B1D76"/>
                </a:solidFill>
              </a:rPr>
              <a:t>Paper №: </a:t>
            </a:r>
            <a:r>
              <a:rPr lang="en-US" sz="1600" b="1" dirty="0" err="1">
                <a:solidFill>
                  <a:srgbClr val="5B1D76"/>
                </a:solidFill>
              </a:rPr>
              <a:t>xxxxx</a:t>
            </a:r>
            <a:endParaRPr lang="en-US" sz="1600" b="1" dirty="0">
              <a:solidFill>
                <a:srgbClr val="5B1D76"/>
              </a:solidFill>
            </a:endParaRPr>
          </a:p>
        </p:txBody>
      </p:sp>
      <p:sp>
        <p:nvSpPr>
          <p:cNvPr id="7" name="BrSlajda"/>
          <p:cNvSpPr txBox="1"/>
          <p:nvPr/>
        </p:nvSpPr>
        <p:spPr>
          <a:xfrm>
            <a:off x="7937500" y="6350000"/>
            <a:ext cx="952500" cy="253916"/>
          </a:xfrm>
          <a:prstGeom prst="rect">
            <a:avLst/>
          </a:prstGeom>
          <a:ln>
            <a:noFill/>
          </a:ln>
        </p:spPr>
        <p:txBody>
          <a:bodyPr vert="horz" rtlCol="0">
            <a:spAutoFit/>
          </a:bodyPr>
          <a:lstStyle/>
          <a:p>
            <a:pPr algn="r"/>
            <a:r>
              <a:rPr lang="en-US" sz="1050" dirty="0">
                <a:latin typeface="Verdana"/>
              </a:rPr>
              <a:t>1 / 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t>Introduction</a:t>
            </a:r>
          </a:p>
        </p:txBody>
      </p:sp>
      <p:sp>
        <p:nvSpPr>
          <p:cNvPr id="6147" name="Content Placeholder 2"/>
          <p:cNvSpPr>
            <a:spLocks noGrp="1"/>
          </p:cNvSpPr>
          <p:nvPr>
            <p:ph sz="quarter" idx="14"/>
          </p:nvPr>
        </p:nvSpPr>
        <p:spPr>
          <a:xfrm>
            <a:off x="365125" y="1646238"/>
            <a:ext cx="8326438" cy="4518025"/>
          </a:xfrm>
        </p:spPr>
        <p:txBody>
          <a:bodyPr/>
          <a:lstStyle/>
          <a:p>
            <a:endParaRPr lang="en-US" dirty="0"/>
          </a:p>
        </p:txBody>
      </p:sp>
      <p:sp>
        <p:nvSpPr>
          <p:cNvPr id="5" name="BrSlajda"/>
          <p:cNvSpPr txBox="1"/>
          <p:nvPr/>
        </p:nvSpPr>
        <p:spPr>
          <a:xfrm>
            <a:off x="7937500" y="6350000"/>
            <a:ext cx="952500" cy="253916"/>
          </a:xfrm>
          <a:prstGeom prst="rect">
            <a:avLst/>
          </a:prstGeom>
          <a:ln>
            <a:noFill/>
          </a:ln>
        </p:spPr>
        <p:txBody>
          <a:bodyPr vert="horz" rtlCol="0">
            <a:spAutoFit/>
          </a:bodyPr>
          <a:lstStyle/>
          <a:p>
            <a:pPr algn="r"/>
            <a:r>
              <a:rPr lang="en-US" sz="1050">
                <a:latin typeface="Verdana"/>
              </a:rPr>
              <a:t>2 / 2</a:t>
            </a:r>
            <a:endParaRPr lang="en-US" sz="1050" dirty="0">
              <a:latin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D44176-5504-4304-932D-C63173470916}"/>
              </a:ext>
            </a:extLst>
          </p:cNvPr>
          <p:cNvSpPr>
            <a:spLocks noGrp="1"/>
          </p:cNvSpPr>
          <p:nvPr>
            <p:ph type="title"/>
          </p:nvPr>
        </p:nvSpPr>
        <p:spPr/>
        <p:txBody>
          <a:bodyPr/>
          <a:lstStyle/>
          <a:p>
            <a:r>
              <a:rPr lang="fr-FR" dirty="0"/>
              <a:t>Introduction</a:t>
            </a:r>
          </a:p>
        </p:txBody>
      </p:sp>
      <p:sp>
        <p:nvSpPr>
          <p:cNvPr id="3" name="Espace réservé du contenu 2">
            <a:extLst>
              <a:ext uri="{FF2B5EF4-FFF2-40B4-BE49-F238E27FC236}">
                <a16:creationId xmlns:a16="http://schemas.microsoft.com/office/drawing/2014/main" id="{0D781766-88E6-4AAA-A9A6-C7FFD490FCA7}"/>
              </a:ext>
            </a:extLst>
          </p:cNvPr>
          <p:cNvSpPr>
            <a:spLocks noGrp="1"/>
          </p:cNvSpPr>
          <p:nvPr>
            <p:ph sz="quarter" idx="14"/>
          </p:nvPr>
        </p:nvSpPr>
        <p:spPr/>
        <p:txBody>
          <a:bodyPr/>
          <a:lstStyle/>
          <a:p>
            <a:endParaRPr lang="fr-FR"/>
          </a:p>
        </p:txBody>
      </p:sp>
    </p:spTree>
    <p:extLst>
      <p:ext uri="{BB962C8B-B14F-4D97-AF65-F5344CB8AC3E}">
        <p14:creationId xmlns:p14="http://schemas.microsoft.com/office/powerpoint/2010/main" val="2397508114"/>
      </p:ext>
    </p:extLst>
  </p:cSld>
  <p:clrMapOvr>
    <a:masterClrMapping/>
  </p:clrMapOvr>
</p:sld>
</file>

<file path=ppt/theme/theme1.xml><?xml version="1.0" encoding="utf-8"?>
<a:theme xmlns:a="http://schemas.openxmlformats.org/drawingml/2006/main" name="ieee_presentation_templat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tabs>
      <!-- Your tabs and controls go here -->
      <tab idMso="TabHome">
        <group id="customGroup1" label="Slide number / Total slide numbers">
          <button id="customButton1" label="Add slide number" size="large" onAction="AddSN" imageMso="QueryAppend"/>
          <button id="customButton2" label="Remove slide numbers" size="large" onAction="RemoveSN" imageMso="InkEraseMode"/>
        </group>
      </tab>
    </tabs>
  </ribbon>
</customUI>
</file>

<file path=docProps/app.xml><?xml version="1.0" encoding="utf-8"?>
<Properties xmlns="http://schemas.openxmlformats.org/officeDocument/2006/extended-properties" xmlns:vt="http://schemas.openxmlformats.org/officeDocument/2006/docPropsVTypes">
  <Template>ieee_presentation_template.pot</Template>
  <TotalTime>1429</TotalTime>
  <Words>16</Words>
  <Application>Microsoft Office PowerPoint</Application>
  <PresentationFormat>Affichage à l'écran (4:3)</PresentationFormat>
  <Paragraphs>9</Paragraphs>
  <Slides>3</Slides>
  <Notes>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vt:i4>
      </vt:variant>
    </vt:vector>
  </HeadingPairs>
  <TitlesOfParts>
    <vt:vector size="14" baseType="lpstr">
      <vt:lpstr>MS PGothic</vt:lpstr>
      <vt:lpstr>MS PGothic</vt:lpstr>
      <vt:lpstr>Arial</vt:lpstr>
      <vt:lpstr>Arial </vt:lpstr>
      <vt:lpstr>Arial Black</vt:lpstr>
      <vt:lpstr>Calibri</vt:lpstr>
      <vt:lpstr>Lucida Grande</vt:lpstr>
      <vt:lpstr>Tahoma</vt:lpstr>
      <vt:lpstr>Verdana</vt:lpstr>
      <vt:lpstr>Wingdings</vt:lpstr>
      <vt:lpstr>ieee_presentation_template</vt:lpstr>
      <vt:lpstr>Title</vt:lpstr>
      <vt:lpstr>Introduction</vt:lpstr>
      <vt:lpstr>Introduction</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Mathilde Debrieux</cp:lastModifiedBy>
  <cp:revision>228</cp:revision>
  <dcterms:created xsi:type="dcterms:W3CDTF">2012-11-14T18:53:32Z</dcterms:created>
  <dcterms:modified xsi:type="dcterms:W3CDTF">2023-08-17T15:03:46Z</dcterms:modified>
</cp:coreProperties>
</file>