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</p:sldIdLst>
  <p:sldSz cx="18288000" cy="10287000"/>
  <p:notesSz cx="6858000" cy="9144000"/>
  <p:embeddedFontLst>
    <p:embeddedFont>
      <p:font typeface="Montserrat" panose="00000500000000000000" pitchFamily="2" charset="0"/>
      <p:regular r:id="rId5"/>
    </p:embeddedFont>
    <p:embeddedFont>
      <p:font typeface="Montserrat Ultra-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70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9670201" cy="10287000"/>
            <a:chOff x="0" y="0"/>
            <a:chExt cx="11189202" cy="11902888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24737" y="-16063"/>
              <a:ext cx="11273784" cy="11929813"/>
            </a:xfrm>
            <a:custGeom>
              <a:avLst/>
              <a:gdLst/>
              <a:ahLst/>
              <a:cxnLst/>
              <a:rect l="l" t="t" r="r" b="b"/>
              <a:pathLst>
                <a:path w="11273784" h="11929813">
                  <a:moveTo>
                    <a:pt x="3049" y="44427"/>
                  </a:moveTo>
                  <a:cubicBezTo>
                    <a:pt x="476369" y="0"/>
                    <a:pt x="894282" y="14544"/>
                    <a:pt x="1371863" y="41936"/>
                  </a:cubicBezTo>
                  <a:cubicBezTo>
                    <a:pt x="4009671" y="3429"/>
                    <a:pt x="7367329" y="29985"/>
                    <a:pt x="10161938" y="34715"/>
                  </a:cubicBezTo>
                  <a:cubicBezTo>
                    <a:pt x="10270285" y="1778"/>
                    <a:pt x="10228113" y="131833"/>
                    <a:pt x="10262883" y="186617"/>
                  </a:cubicBezTo>
                  <a:cubicBezTo>
                    <a:pt x="10357771" y="282988"/>
                    <a:pt x="10438527" y="373382"/>
                    <a:pt x="10479130" y="495401"/>
                  </a:cubicBezTo>
                  <a:cubicBezTo>
                    <a:pt x="10401963" y="1076115"/>
                    <a:pt x="10289577" y="874907"/>
                    <a:pt x="10422376" y="1256655"/>
                  </a:cubicBezTo>
                  <a:cubicBezTo>
                    <a:pt x="10332647" y="1434952"/>
                    <a:pt x="10398149" y="1672019"/>
                    <a:pt x="10493711" y="1757931"/>
                  </a:cubicBezTo>
                  <a:cubicBezTo>
                    <a:pt x="10585458" y="2074435"/>
                    <a:pt x="10513675" y="1869243"/>
                    <a:pt x="10617985" y="2042560"/>
                  </a:cubicBezTo>
                  <a:cubicBezTo>
                    <a:pt x="10755495" y="2095103"/>
                    <a:pt x="10599591" y="2164580"/>
                    <a:pt x="10662625" y="2203676"/>
                  </a:cubicBezTo>
                  <a:cubicBezTo>
                    <a:pt x="10798116" y="2490298"/>
                    <a:pt x="10899958" y="2608831"/>
                    <a:pt x="11043973" y="2803315"/>
                  </a:cubicBezTo>
                  <a:cubicBezTo>
                    <a:pt x="11136170" y="2866566"/>
                    <a:pt x="11032757" y="2947497"/>
                    <a:pt x="11077846" y="2991325"/>
                  </a:cubicBezTo>
                  <a:cubicBezTo>
                    <a:pt x="11273784" y="3173109"/>
                    <a:pt x="11069322" y="3129033"/>
                    <a:pt x="11116205" y="3256780"/>
                  </a:cubicBezTo>
                  <a:cubicBezTo>
                    <a:pt x="11198727" y="3442548"/>
                    <a:pt x="11082781" y="3617111"/>
                    <a:pt x="11016157" y="3731909"/>
                  </a:cubicBezTo>
                  <a:cubicBezTo>
                    <a:pt x="10828175" y="3963498"/>
                    <a:pt x="10668682" y="4342256"/>
                    <a:pt x="10711976" y="4413227"/>
                  </a:cubicBezTo>
                  <a:cubicBezTo>
                    <a:pt x="10706593" y="4541722"/>
                    <a:pt x="10551586" y="4614435"/>
                    <a:pt x="10600712" y="4747910"/>
                  </a:cubicBezTo>
                  <a:cubicBezTo>
                    <a:pt x="10557642" y="4835066"/>
                    <a:pt x="10471054" y="4980992"/>
                    <a:pt x="10375717" y="5077611"/>
                  </a:cubicBezTo>
                  <a:cubicBezTo>
                    <a:pt x="10363155" y="5434208"/>
                    <a:pt x="10301466" y="5566188"/>
                    <a:pt x="10260864" y="5750961"/>
                  </a:cubicBezTo>
                  <a:cubicBezTo>
                    <a:pt x="10173154" y="5915562"/>
                    <a:pt x="10144889" y="6078670"/>
                    <a:pt x="10058525" y="6216876"/>
                  </a:cubicBezTo>
                  <a:cubicBezTo>
                    <a:pt x="10145562" y="6366288"/>
                    <a:pt x="10027568" y="6388202"/>
                    <a:pt x="10066601" y="6451951"/>
                  </a:cubicBezTo>
                  <a:cubicBezTo>
                    <a:pt x="9895218" y="6703709"/>
                    <a:pt x="9947710" y="7163151"/>
                    <a:pt x="9985620" y="7435080"/>
                  </a:cubicBezTo>
                  <a:cubicBezTo>
                    <a:pt x="10043271" y="7626825"/>
                    <a:pt x="10089482" y="7723694"/>
                    <a:pt x="10216224" y="7805870"/>
                  </a:cubicBezTo>
                  <a:cubicBezTo>
                    <a:pt x="10188632" y="7910459"/>
                    <a:pt x="10281502" y="8000853"/>
                    <a:pt x="10309991" y="7988651"/>
                  </a:cubicBezTo>
                  <a:cubicBezTo>
                    <a:pt x="10293391" y="8194590"/>
                    <a:pt x="10381101" y="8252113"/>
                    <a:pt x="10402411" y="8333045"/>
                  </a:cubicBezTo>
                  <a:cubicBezTo>
                    <a:pt x="10507394" y="8437384"/>
                    <a:pt x="10264677" y="8452574"/>
                    <a:pt x="10396355" y="8588041"/>
                  </a:cubicBezTo>
                  <a:cubicBezTo>
                    <a:pt x="10358668" y="8787506"/>
                    <a:pt x="10353958" y="8889853"/>
                    <a:pt x="10389849" y="8977757"/>
                  </a:cubicBezTo>
                  <a:cubicBezTo>
                    <a:pt x="10417217" y="9050719"/>
                    <a:pt x="10276566" y="9197890"/>
                    <a:pt x="10326815" y="9185688"/>
                  </a:cubicBezTo>
                  <a:cubicBezTo>
                    <a:pt x="10324571" y="9296253"/>
                    <a:pt x="10390074" y="9343068"/>
                    <a:pt x="10426862" y="9376188"/>
                  </a:cubicBezTo>
                  <a:cubicBezTo>
                    <a:pt x="10410038" y="9421759"/>
                    <a:pt x="10304382" y="9506674"/>
                    <a:pt x="10292493" y="9532323"/>
                  </a:cubicBezTo>
                  <a:cubicBezTo>
                    <a:pt x="10279707" y="9645627"/>
                    <a:pt x="10410038" y="9670778"/>
                    <a:pt x="10312907" y="9787070"/>
                  </a:cubicBezTo>
                  <a:cubicBezTo>
                    <a:pt x="10380203" y="9924778"/>
                    <a:pt x="10433368" y="9943205"/>
                    <a:pt x="10410711" y="10043311"/>
                  </a:cubicBezTo>
                  <a:cubicBezTo>
                    <a:pt x="10600264" y="10828719"/>
                    <a:pt x="10411833" y="10575964"/>
                    <a:pt x="10337582" y="10997555"/>
                  </a:cubicBezTo>
                  <a:cubicBezTo>
                    <a:pt x="10237310" y="11312066"/>
                    <a:pt x="10368539" y="11243835"/>
                    <a:pt x="10395906" y="11460482"/>
                  </a:cubicBezTo>
                  <a:cubicBezTo>
                    <a:pt x="10357995" y="11879084"/>
                    <a:pt x="10529153" y="11813841"/>
                    <a:pt x="10301690" y="11914445"/>
                  </a:cubicBezTo>
                  <a:cubicBezTo>
                    <a:pt x="7105545" y="11878088"/>
                    <a:pt x="3734876" y="11889294"/>
                    <a:pt x="685437" y="11909465"/>
                  </a:cubicBezTo>
                  <a:cubicBezTo>
                    <a:pt x="397856" y="11853435"/>
                    <a:pt x="38940" y="11929812"/>
                    <a:pt x="18527" y="11873108"/>
                  </a:cubicBezTo>
                  <a:cubicBezTo>
                    <a:pt x="6414" y="11522986"/>
                    <a:pt x="19424" y="11134765"/>
                    <a:pt x="19648" y="10716910"/>
                  </a:cubicBezTo>
                  <a:cubicBezTo>
                    <a:pt x="21892" y="8693127"/>
                    <a:pt x="2921" y="6532135"/>
                    <a:pt x="18078" y="4586296"/>
                  </a:cubicBezTo>
                  <a:cubicBezTo>
                    <a:pt x="0" y="2955467"/>
                    <a:pt x="36472" y="1589594"/>
                    <a:pt x="3049" y="44427"/>
                  </a:cubicBezTo>
                  <a:close/>
                </a:path>
              </a:pathLst>
            </a:custGeom>
            <a:blipFill>
              <a:blip r:embed="rId2"/>
              <a:stretch>
                <a:fillRect l="-21218" t="-38" r="-21027" b="-3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9026944" y="8445827"/>
            <a:ext cx="9261056" cy="1803073"/>
          </a:xfrm>
          <a:custGeom>
            <a:avLst/>
            <a:gdLst/>
            <a:ahLst/>
            <a:cxnLst/>
            <a:rect l="l" t="t" r="r" b="b"/>
            <a:pathLst>
              <a:path w="9261056" h="1803073">
                <a:moveTo>
                  <a:pt x="0" y="0"/>
                </a:moveTo>
                <a:lnTo>
                  <a:pt x="9261056" y="0"/>
                </a:lnTo>
                <a:lnTo>
                  <a:pt x="9261056" y="1803073"/>
                </a:lnTo>
                <a:lnTo>
                  <a:pt x="0" y="1803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3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508276" y="723900"/>
            <a:ext cx="8617799" cy="81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4"/>
              </a:lnSpc>
            </a:pPr>
            <a:r>
              <a:rPr lang="hr-HR" sz="5400" dirty="0">
                <a:solidFill>
                  <a:srgbClr val="304B6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Title:</a:t>
            </a:r>
            <a:endParaRPr lang="en-US" sz="5400" dirty="0">
              <a:solidFill>
                <a:srgbClr val="304B64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97300" y="4513727"/>
            <a:ext cx="8665969" cy="582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200" dirty="0">
                <a:solidFill>
                  <a:srgbClr val="304B64"/>
                </a:solidFill>
                <a:latin typeface="Montserrat"/>
                <a:ea typeface="Montserrat"/>
                <a:cs typeface="Montserrat"/>
                <a:sym typeface="Montserrat"/>
              </a:rPr>
              <a:t>Authors: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36372" y="6150276"/>
            <a:ext cx="8665969" cy="498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800" dirty="0">
                <a:solidFill>
                  <a:srgbClr val="304B64"/>
                </a:solidFill>
                <a:latin typeface="Montserrat"/>
                <a:ea typeface="Montserrat"/>
                <a:cs typeface="Montserrat"/>
                <a:sym typeface="Montserrat"/>
              </a:rPr>
              <a:t>Affiliation</a:t>
            </a:r>
            <a:r>
              <a:rPr lang="hr-HR" sz="2800" dirty="0">
                <a:solidFill>
                  <a:srgbClr val="304B64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lang="en-US" sz="2800" dirty="0">
              <a:solidFill>
                <a:srgbClr val="304B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1925" y="9525"/>
            <a:ext cx="9670201" cy="360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5400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IEEE </a:t>
            </a:r>
            <a:r>
              <a:rPr lang="hr-HR" sz="5400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PES </a:t>
            </a:r>
            <a:r>
              <a:rPr lang="en-US" sz="5400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ISGT </a:t>
            </a:r>
            <a:endParaRPr lang="hr-HR" sz="5400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  <a:p>
            <a:pPr algn="l"/>
            <a:r>
              <a:rPr lang="en-US" sz="5400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Europe 2024 </a:t>
            </a:r>
            <a:endParaRPr lang="hr-HR" sz="5400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  <a:p>
            <a:pPr algn="l"/>
            <a:r>
              <a:rPr lang="en-US" sz="5400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Conference</a:t>
            </a:r>
          </a:p>
          <a:p>
            <a:pPr algn="l"/>
            <a:r>
              <a:rPr lang="en-US" sz="3200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Dubrovnik, Croatia </a:t>
            </a:r>
          </a:p>
          <a:p>
            <a:pPr algn="l"/>
            <a:r>
              <a:rPr lang="en-US" sz="3200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October 14th - 17th </a:t>
            </a:r>
            <a:endParaRPr lang="en-US" sz="3600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851239" y="8268927"/>
            <a:ext cx="9512961" cy="197150"/>
            <a:chOff x="0" y="0"/>
            <a:chExt cx="12623800" cy="261620"/>
          </a:xfrm>
        </p:grpSpPr>
        <p:sp>
          <p:nvSpPr>
            <p:cNvPr id="10" name="Freeform 10"/>
            <p:cNvSpPr/>
            <p:nvPr/>
          </p:nvSpPr>
          <p:spPr>
            <a:xfrm>
              <a:off x="48259" y="13970"/>
              <a:ext cx="12526010" cy="248920"/>
            </a:xfrm>
            <a:custGeom>
              <a:avLst/>
              <a:gdLst/>
              <a:ahLst/>
              <a:cxnLst/>
              <a:rect l="l" t="t" r="r" b="b"/>
              <a:pathLst>
                <a:path w="12526010" h="248920">
                  <a:moveTo>
                    <a:pt x="63501" y="54610"/>
                  </a:moveTo>
                  <a:cubicBezTo>
                    <a:pt x="9617711" y="54610"/>
                    <a:pt x="9805671" y="43180"/>
                    <a:pt x="10167621" y="41910"/>
                  </a:cubicBezTo>
                  <a:cubicBezTo>
                    <a:pt x="10530841" y="40640"/>
                    <a:pt x="10886441" y="53340"/>
                    <a:pt x="11257280" y="53340"/>
                  </a:cubicBezTo>
                  <a:cubicBezTo>
                    <a:pt x="11644630" y="52070"/>
                    <a:pt x="12294871" y="0"/>
                    <a:pt x="12443461" y="36830"/>
                  </a:cubicBezTo>
                  <a:cubicBezTo>
                    <a:pt x="12481561" y="45720"/>
                    <a:pt x="12498071" y="53340"/>
                    <a:pt x="12509501" y="71120"/>
                  </a:cubicBezTo>
                  <a:cubicBezTo>
                    <a:pt x="12522201" y="90170"/>
                    <a:pt x="12526011" y="125730"/>
                    <a:pt x="12518391" y="146050"/>
                  </a:cubicBezTo>
                  <a:cubicBezTo>
                    <a:pt x="12509501" y="166370"/>
                    <a:pt x="12482830" y="189230"/>
                    <a:pt x="12461241" y="194310"/>
                  </a:cubicBezTo>
                  <a:cubicBezTo>
                    <a:pt x="12439651" y="199390"/>
                    <a:pt x="12405361" y="189230"/>
                    <a:pt x="12388851" y="173990"/>
                  </a:cubicBezTo>
                  <a:cubicBezTo>
                    <a:pt x="12372341" y="158750"/>
                    <a:pt x="12360911" y="125730"/>
                    <a:pt x="12364721" y="102870"/>
                  </a:cubicBezTo>
                  <a:cubicBezTo>
                    <a:pt x="12368530" y="81280"/>
                    <a:pt x="12390121" y="53340"/>
                    <a:pt x="12410441" y="44450"/>
                  </a:cubicBezTo>
                  <a:cubicBezTo>
                    <a:pt x="12430761" y="34290"/>
                    <a:pt x="12466321" y="36830"/>
                    <a:pt x="12485371" y="48260"/>
                  </a:cubicBezTo>
                  <a:cubicBezTo>
                    <a:pt x="12504421" y="59690"/>
                    <a:pt x="12520930" y="91440"/>
                    <a:pt x="12523471" y="111760"/>
                  </a:cubicBezTo>
                  <a:cubicBezTo>
                    <a:pt x="12526011" y="129540"/>
                    <a:pt x="12520930" y="147320"/>
                    <a:pt x="12509501" y="161290"/>
                  </a:cubicBezTo>
                  <a:cubicBezTo>
                    <a:pt x="12496801" y="177800"/>
                    <a:pt x="12481561" y="186690"/>
                    <a:pt x="12443461" y="196850"/>
                  </a:cubicBezTo>
                  <a:cubicBezTo>
                    <a:pt x="12294871" y="232410"/>
                    <a:pt x="11644630" y="180340"/>
                    <a:pt x="11257280" y="180340"/>
                  </a:cubicBezTo>
                  <a:cubicBezTo>
                    <a:pt x="10886441" y="179070"/>
                    <a:pt x="10530841" y="191770"/>
                    <a:pt x="10167621" y="190500"/>
                  </a:cubicBezTo>
                  <a:cubicBezTo>
                    <a:pt x="9805671" y="190500"/>
                    <a:pt x="9617711" y="177800"/>
                    <a:pt x="9079230" y="173990"/>
                  </a:cubicBezTo>
                  <a:cubicBezTo>
                    <a:pt x="7528561" y="162560"/>
                    <a:pt x="444500" y="248920"/>
                    <a:pt x="63500" y="179070"/>
                  </a:cubicBezTo>
                  <a:cubicBezTo>
                    <a:pt x="36830" y="173990"/>
                    <a:pt x="33020" y="172720"/>
                    <a:pt x="22860" y="162560"/>
                  </a:cubicBezTo>
                  <a:cubicBezTo>
                    <a:pt x="12700" y="153670"/>
                    <a:pt x="3810" y="137160"/>
                    <a:pt x="2540" y="124460"/>
                  </a:cubicBezTo>
                  <a:cubicBezTo>
                    <a:pt x="0" y="110490"/>
                    <a:pt x="3810" y="92710"/>
                    <a:pt x="12700" y="81280"/>
                  </a:cubicBezTo>
                  <a:cubicBezTo>
                    <a:pt x="22860" y="68580"/>
                    <a:pt x="63500" y="54610"/>
                    <a:pt x="63500" y="54610"/>
                  </a:cubicBezTo>
                </a:path>
              </a:pathLst>
            </a:custGeom>
            <a:solidFill>
              <a:srgbClr val="304B6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FAC7-62EF-A56D-B0C7-38AE080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9261"/>
            <a:ext cx="8229600" cy="1143000"/>
          </a:xfrm>
        </p:spPr>
        <p:txBody>
          <a:bodyPr>
            <a:normAutofit/>
          </a:bodyPr>
          <a:lstStyle/>
          <a:p>
            <a:endParaRPr lang="en-US" sz="5400" dirty="0">
              <a:solidFill>
                <a:srgbClr val="304B64"/>
              </a:solidFill>
              <a:latin typeface="Montserrat Ultra-Bold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4E366F8F-3018-CE86-3CF2-90CF597DFE8F}"/>
              </a:ext>
            </a:extLst>
          </p:cNvPr>
          <p:cNvGrpSpPr/>
          <p:nvPr/>
        </p:nvGrpSpPr>
        <p:grpSpPr>
          <a:xfrm>
            <a:off x="-37531" y="8953500"/>
            <a:ext cx="18516600" cy="228600"/>
            <a:chOff x="0" y="0"/>
            <a:chExt cx="12623800" cy="26162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5780B1AB-7F04-DFC3-EB1A-1A2EA16AB7AA}"/>
                </a:ext>
              </a:extLst>
            </p:cNvPr>
            <p:cNvSpPr/>
            <p:nvPr/>
          </p:nvSpPr>
          <p:spPr>
            <a:xfrm>
              <a:off x="48259" y="13970"/>
              <a:ext cx="12526010" cy="248920"/>
            </a:xfrm>
            <a:custGeom>
              <a:avLst/>
              <a:gdLst/>
              <a:ahLst/>
              <a:cxnLst/>
              <a:rect l="l" t="t" r="r" b="b"/>
              <a:pathLst>
                <a:path w="12526010" h="248920">
                  <a:moveTo>
                    <a:pt x="63501" y="54610"/>
                  </a:moveTo>
                  <a:cubicBezTo>
                    <a:pt x="9617711" y="54610"/>
                    <a:pt x="9805671" y="43180"/>
                    <a:pt x="10167621" y="41910"/>
                  </a:cubicBezTo>
                  <a:cubicBezTo>
                    <a:pt x="10530841" y="40640"/>
                    <a:pt x="10886441" y="53340"/>
                    <a:pt x="11257280" y="53340"/>
                  </a:cubicBezTo>
                  <a:cubicBezTo>
                    <a:pt x="11644630" y="52070"/>
                    <a:pt x="12294871" y="0"/>
                    <a:pt x="12443461" y="36830"/>
                  </a:cubicBezTo>
                  <a:cubicBezTo>
                    <a:pt x="12481561" y="45720"/>
                    <a:pt x="12498071" y="53340"/>
                    <a:pt x="12509501" y="71120"/>
                  </a:cubicBezTo>
                  <a:cubicBezTo>
                    <a:pt x="12522201" y="90170"/>
                    <a:pt x="12526011" y="125730"/>
                    <a:pt x="12518391" y="146050"/>
                  </a:cubicBezTo>
                  <a:cubicBezTo>
                    <a:pt x="12509501" y="166370"/>
                    <a:pt x="12482830" y="189230"/>
                    <a:pt x="12461241" y="194310"/>
                  </a:cubicBezTo>
                  <a:cubicBezTo>
                    <a:pt x="12439651" y="199390"/>
                    <a:pt x="12405361" y="189230"/>
                    <a:pt x="12388851" y="173990"/>
                  </a:cubicBezTo>
                  <a:cubicBezTo>
                    <a:pt x="12372341" y="158750"/>
                    <a:pt x="12360911" y="125730"/>
                    <a:pt x="12364721" y="102870"/>
                  </a:cubicBezTo>
                  <a:cubicBezTo>
                    <a:pt x="12368530" y="81280"/>
                    <a:pt x="12390121" y="53340"/>
                    <a:pt x="12410441" y="44450"/>
                  </a:cubicBezTo>
                  <a:cubicBezTo>
                    <a:pt x="12430761" y="34290"/>
                    <a:pt x="12466321" y="36830"/>
                    <a:pt x="12485371" y="48260"/>
                  </a:cubicBezTo>
                  <a:cubicBezTo>
                    <a:pt x="12504421" y="59690"/>
                    <a:pt x="12520930" y="91440"/>
                    <a:pt x="12523471" y="111760"/>
                  </a:cubicBezTo>
                  <a:cubicBezTo>
                    <a:pt x="12526011" y="129540"/>
                    <a:pt x="12520930" y="147320"/>
                    <a:pt x="12509501" y="161290"/>
                  </a:cubicBezTo>
                  <a:cubicBezTo>
                    <a:pt x="12496801" y="177800"/>
                    <a:pt x="12481561" y="186690"/>
                    <a:pt x="12443461" y="196850"/>
                  </a:cubicBezTo>
                  <a:cubicBezTo>
                    <a:pt x="12294871" y="232410"/>
                    <a:pt x="11644630" y="180340"/>
                    <a:pt x="11257280" y="180340"/>
                  </a:cubicBezTo>
                  <a:cubicBezTo>
                    <a:pt x="10886441" y="179070"/>
                    <a:pt x="10530841" y="191770"/>
                    <a:pt x="10167621" y="190500"/>
                  </a:cubicBezTo>
                  <a:cubicBezTo>
                    <a:pt x="9805671" y="190500"/>
                    <a:pt x="9617711" y="177800"/>
                    <a:pt x="9079230" y="173990"/>
                  </a:cubicBezTo>
                  <a:cubicBezTo>
                    <a:pt x="7528561" y="162560"/>
                    <a:pt x="444500" y="248920"/>
                    <a:pt x="63500" y="179070"/>
                  </a:cubicBezTo>
                  <a:cubicBezTo>
                    <a:pt x="36830" y="173990"/>
                    <a:pt x="33020" y="172720"/>
                    <a:pt x="22860" y="162560"/>
                  </a:cubicBezTo>
                  <a:cubicBezTo>
                    <a:pt x="12700" y="153670"/>
                    <a:pt x="3810" y="137160"/>
                    <a:pt x="2540" y="124460"/>
                  </a:cubicBezTo>
                  <a:cubicBezTo>
                    <a:pt x="0" y="110490"/>
                    <a:pt x="3810" y="92710"/>
                    <a:pt x="12700" y="81280"/>
                  </a:cubicBezTo>
                  <a:cubicBezTo>
                    <a:pt x="22860" y="68580"/>
                    <a:pt x="63500" y="54610"/>
                    <a:pt x="63500" y="54610"/>
                  </a:cubicBezTo>
                </a:path>
              </a:pathLst>
            </a:custGeom>
            <a:solidFill>
              <a:srgbClr val="304B6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B9DF0D-EA08-013A-4C86-BAC49CC8FD85}"/>
              </a:ext>
            </a:extLst>
          </p:cNvPr>
          <p:cNvSpPr txBox="1"/>
          <p:nvPr/>
        </p:nvSpPr>
        <p:spPr>
          <a:xfrm>
            <a:off x="92827" y="9178092"/>
            <a:ext cx="1810234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304B64"/>
                </a:solidFill>
                <a:latin typeface="Montserrat Ultra-Bold"/>
              </a:rPr>
              <a:t>IEEE PES </a:t>
            </a:r>
            <a:r>
              <a:rPr lang="hr-HR" sz="3200" dirty="0" err="1">
                <a:solidFill>
                  <a:srgbClr val="304B64"/>
                </a:solidFill>
                <a:latin typeface="Montserrat Ultra-Bold"/>
              </a:rPr>
              <a:t>Innovative</a:t>
            </a:r>
            <a:r>
              <a:rPr lang="hr-HR" sz="3200" dirty="0">
                <a:solidFill>
                  <a:srgbClr val="304B64"/>
                </a:solidFill>
                <a:latin typeface="Montserrat Ultra-Bold"/>
              </a:rPr>
              <a:t> Smart Grid Technologies </a:t>
            </a:r>
            <a:r>
              <a:rPr lang="hr-HR" sz="3200" dirty="0" err="1">
                <a:solidFill>
                  <a:srgbClr val="304B64"/>
                </a:solidFill>
                <a:latin typeface="Montserrat Ultra-Bold"/>
              </a:rPr>
              <a:t>Conference</a:t>
            </a:r>
            <a:r>
              <a:rPr lang="hr-HR" sz="3200" dirty="0">
                <a:solidFill>
                  <a:srgbClr val="304B64"/>
                </a:solidFill>
                <a:latin typeface="Montserrat Ultra-Bold"/>
              </a:rPr>
              <a:t> Europe (ISGT- Europe)</a:t>
            </a:r>
          </a:p>
          <a:p>
            <a:r>
              <a:rPr lang="hr-HR" sz="2700" dirty="0" err="1">
                <a:solidFill>
                  <a:srgbClr val="304B64"/>
                </a:solidFill>
                <a:latin typeface="Montserrat Ultra-Bold"/>
              </a:rPr>
              <a:t>October</a:t>
            </a:r>
            <a:r>
              <a:rPr lang="hr-HR" sz="2700" dirty="0">
                <a:solidFill>
                  <a:srgbClr val="304B64"/>
                </a:solidFill>
                <a:latin typeface="Montserrat Ultra-Bold"/>
              </a:rPr>
              <a:t> 14th – 17th, 2024, Dubrovnik, Croatia</a:t>
            </a:r>
            <a:endParaRPr lang="en-US" sz="2700" dirty="0">
              <a:solidFill>
                <a:srgbClr val="304B64"/>
              </a:solidFill>
              <a:latin typeface="Montserrat Ultra-Bold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8D1F7A6-F737-3E82-C158-53A2FE9B4038}"/>
              </a:ext>
            </a:extLst>
          </p:cNvPr>
          <p:cNvSpPr/>
          <p:nvPr/>
        </p:nvSpPr>
        <p:spPr>
          <a:xfrm rot="5400000">
            <a:off x="-110345" y="537355"/>
            <a:ext cx="830290" cy="6096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9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FAC7-62EF-A56D-B0C7-38AE0806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9261"/>
            <a:ext cx="8229600" cy="1143000"/>
          </a:xfrm>
        </p:spPr>
        <p:txBody>
          <a:bodyPr>
            <a:normAutofit/>
          </a:bodyPr>
          <a:lstStyle/>
          <a:p>
            <a:endParaRPr lang="en-US" sz="5400" dirty="0">
              <a:solidFill>
                <a:srgbClr val="304B64"/>
              </a:solidFill>
              <a:latin typeface="Montserrat Ultra-Bold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4E366F8F-3018-CE86-3CF2-90CF597DFE8F}"/>
              </a:ext>
            </a:extLst>
          </p:cNvPr>
          <p:cNvGrpSpPr/>
          <p:nvPr/>
        </p:nvGrpSpPr>
        <p:grpSpPr>
          <a:xfrm>
            <a:off x="-37531" y="8953500"/>
            <a:ext cx="18516600" cy="228600"/>
            <a:chOff x="0" y="0"/>
            <a:chExt cx="12623800" cy="26162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5780B1AB-7F04-DFC3-EB1A-1A2EA16AB7AA}"/>
                </a:ext>
              </a:extLst>
            </p:cNvPr>
            <p:cNvSpPr/>
            <p:nvPr/>
          </p:nvSpPr>
          <p:spPr>
            <a:xfrm>
              <a:off x="48259" y="13970"/>
              <a:ext cx="12526010" cy="248920"/>
            </a:xfrm>
            <a:custGeom>
              <a:avLst/>
              <a:gdLst/>
              <a:ahLst/>
              <a:cxnLst/>
              <a:rect l="l" t="t" r="r" b="b"/>
              <a:pathLst>
                <a:path w="12526010" h="248920">
                  <a:moveTo>
                    <a:pt x="63501" y="54610"/>
                  </a:moveTo>
                  <a:cubicBezTo>
                    <a:pt x="9617711" y="54610"/>
                    <a:pt x="9805671" y="43180"/>
                    <a:pt x="10167621" y="41910"/>
                  </a:cubicBezTo>
                  <a:cubicBezTo>
                    <a:pt x="10530841" y="40640"/>
                    <a:pt x="10886441" y="53340"/>
                    <a:pt x="11257280" y="53340"/>
                  </a:cubicBezTo>
                  <a:cubicBezTo>
                    <a:pt x="11644630" y="52070"/>
                    <a:pt x="12294871" y="0"/>
                    <a:pt x="12443461" y="36830"/>
                  </a:cubicBezTo>
                  <a:cubicBezTo>
                    <a:pt x="12481561" y="45720"/>
                    <a:pt x="12498071" y="53340"/>
                    <a:pt x="12509501" y="71120"/>
                  </a:cubicBezTo>
                  <a:cubicBezTo>
                    <a:pt x="12522201" y="90170"/>
                    <a:pt x="12526011" y="125730"/>
                    <a:pt x="12518391" y="146050"/>
                  </a:cubicBezTo>
                  <a:cubicBezTo>
                    <a:pt x="12509501" y="166370"/>
                    <a:pt x="12482830" y="189230"/>
                    <a:pt x="12461241" y="194310"/>
                  </a:cubicBezTo>
                  <a:cubicBezTo>
                    <a:pt x="12439651" y="199390"/>
                    <a:pt x="12405361" y="189230"/>
                    <a:pt x="12388851" y="173990"/>
                  </a:cubicBezTo>
                  <a:cubicBezTo>
                    <a:pt x="12372341" y="158750"/>
                    <a:pt x="12360911" y="125730"/>
                    <a:pt x="12364721" y="102870"/>
                  </a:cubicBezTo>
                  <a:cubicBezTo>
                    <a:pt x="12368530" y="81280"/>
                    <a:pt x="12390121" y="53340"/>
                    <a:pt x="12410441" y="44450"/>
                  </a:cubicBezTo>
                  <a:cubicBezTo>
                    <a:pt x="12430761" y="34290"/>
                    <a:pt x="12466321" y="36830"/>
                    <a:pt x="12485371" y="48260"/>
                  </a:cubicBezTo>
                  <a:cubicBezTo>
                    <a:pt x="12504421" y="59690"/>
                    <a:pt x="12520930" y="91440"/>
                    <a:pt x="12523471" y="111760"/>
                  </a:cubicBezTo>
                  <a:cubicBezTo>
                    <a:pt x="12526011" y="129540"/>
                    <a:pt x="12520930" y="147320"/>
                    <a:pt x="12509501" y="161290"/>
                  </a:cubicBezTo>
                  <a:cubicBezTo>
                    <a:pt x="12496801" y="177800"/>
                    <a:pt x="12481561" y="186690"/>
                    <a:pt x="12443461" y="196850"/>
                  </a:cubicBezTo>
                  <a:cubicBezTo>
                    <a:pt x="12294871" y="232410"/>
                    <a:pt x="11644630" y="180340"/>
                    <a:pt x="11257280" y="180340"/>
                  </a:cubicBezTo>
                  <a:cubicBezTo>
                    <a:pt x="10886441" y="179070"/>
                    <a:pt x="10530841" y="191770"/>
                    <a:pt x="10167621" y="190500"/>
                  </a:cubicBezTo>
                  <a:cubicBezTo>
                    <a:pt x="9805671" y="190500"/>
                    <a:pt x="9617711" y="177800"/>
                    <a:pt x="9079230" y="173990"/>
                  </a:cubicBezTo>
                  <a:cubicBezTo>
                    <a:pt x="7528561" y="162560"/>
                    <a:pt x="444500" y="248920"/>
                    <a:pt x="63500" y="179070"/>
                  </a:cubicBezTo>
                  <a:cubicBezTo>
                    <a:pt x="36830" y="173990"/>
                    <a:pt x="33020" y="172720"/>
                    <a:pt x="22860" y="162560"/>
                  </a:cubicBezTo>
                  <a:cubicBezTo>
                    <a:pt x="12700" y="153670"/>
                    <a:pt x="3810" y="137160"/>
                    <a:pt x="2540" y="124460"/>
                  </a:cubicBezTo>
                  <a:cubicBezTo>
                    <a:pt x="0" y="110490"/>
                    <a:pt x="3810" y="92710"/>
                    <a:pt x="12700" y="81280"/>
                  </a:cubicBezTo>
                  <a:cubicBezTo>
                    <a:pt x="22860" y="68580"/>
                    <a:pt x="63500" y="54610"/>
                    <a:pt x="63500" y="54610"/>
                  </a:cubicBezTo>
                </a:path>
              </a:pathLst>
            </a:custGeom>
            <a:solidFill>
              <a:srgbClr val="304B6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B9DF0D-EA08-013A-4C86-BAC49CC8FD85}"/>
              </a:ext>
            </a:extLst>
          </p:cNvPr>
          <p:cNvSpPr txBox="1"/>
          <p:nvPr/>
        </p:nvSpPr>
        <p:spPr>
          <a:xfrm>
            <a:off x="92827" y="9178092"/>
            <a:ext cx="1810234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304B64"/>
                </a:solidFill>
                <a:latin typeface="Montserrat Ultra-Bold"/>
              </a:rPr>
              <a:t>IEEE PES </a:t>
            </a:r>
            <a:r>
              <a:rPr lang="hr-HR" sz="3200" dirty="0" err="1">
                <a:solidFill>
                  <a:srgbClr val="304B64"/>
                </a:solidFill>
                <a:latin typeface="Montserrat Ultra-Bold"/>
              </a:rPr>
              <a:t>Innovative</a:t>
            </a:r>
            <a:r>
              <a:rPr lang="hr-HR" sz="3200" dirty="0">
                <a:solidFill>
                  <a:srgbClr val="304B64"/>
                </a:solidFill>
                <a:latin typeface="Montserrat Ultra-Bold"/>
              </a:rPr>
              <a:t> Smart Grid Technologies </a:t>
            </a:r>
            <a:r>
              <a:rPr lang="hr-HR" sz="3200" dirty="0" err="1">
                <a:solidFill>
                  <a:srgbClr val="304B64"/>
                </a:solidFill>
                <a:latin typeface="Montserrat Ultra-Bold"/>
              </a:rPr>
              <a:t>Conference</a:t>
            </a:r>
            <a:r>
              <a:rPr lang="hr-HR" sz="3200" dirty="0">
                <a:solidFill>
                  <a:srgbClr val="304B64"/>
                </a:solidFill>
                <a:latin typeface="Montserrat Ultra-Bold"/>
              </a:rPr>
              <a:t> Europe (ISGT- Europe)</a:t>
            </a:r>
          </a:p>
          <a:p>
            <a:r>
              <a:rPr lang="hr-HR" sz="2700" dirty="0" err="1">
                <a:solidFill>
                  <a:srgbClr val="304B64"/>
                </a:solidFill>
                <a:latin typeface="Montserrat Ultra-Bold"/>
              </a:rPr>
              <a:t>October</a:t>
            </a:r>
            <a:r>
              <a:rPr lang="hr-HR" sz="2700" dirty="0">
                <a:solidFill>
                  <a:srgbClr val="304B64"/>
                </a:solidFill>
                <a:latin typeface="Montserrat Ultra-Bold"/>
              </a:rPr>
              <a:t> 14th – 17th, 2024, Dubrovnik, Croatia</a:t>
            </a:r>
            <a:endParaRPr lang="en-US" sz="2700" dirty="0">
              <a:solidFill>
                <a:srgbClr val="304B64"/>
              </a:solidFill>
              <a:latin typeface="Montserrat Ultra-Bold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8D1F7A6-F737-3E82-C158-53A2FE9B4038}"/>
              </a:ext>
            </a:extLst>
          </p:cNvPr>
          <p:cNvSpPr/>
          <p:nvPr/>
        </p:nvSpPr>
        <p:spPr>
          <a:xfrm rot="5400000">
            <a:off x="-110345" y="537355"/>
            <a:ext cx="830290" cy="6096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0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63</Words>
  <Application>Microsoft Office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Montserrat Ultra-Bold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presentation template</dc:title>
  <cp:lastModifiedBy>Tomislav Baškarad</cp:lastModifiedBy>
  <cp:revision>7</cp:revision>
  <dcterms:created xsi:type="dcterms:W3CDTF">2006-08-16T00:00:00Z</dcterms:created>
  <dcterms:modified xsi:type="dcterms:W3CDTF">2024-07-27T14:06:05Z</dcterms:modified>
  <dc:identifier>DAGMJPMb5AA</dc:identifier>
</cp:coreProperties>
</file>