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60" r:id="rId2"/>
    <p:sldId id="258" r:id="rId3"/>
    <p:sldId id="259" r:id="rId4"/>
  </p:sldIdLst>
  <p:sldSz cx="18288000" cy="10287000"/>
  <p:notesSz cx="6858000" cy="9144000"/>
  <p:embeddedFontLst>
    <p:embeddedFont>
      <p:font typeface="Montserrat" panose="00000500000000000000" pitchFamily="2" charset="0"/>
      <p:regular r:id="rId5"/>
      <p:bold r:id="rId6"/>
    </p:embeddedFont>
    <p:embeddedFont>
      <p:font typeface="Montserrat Ultra-Bold" panose="020B0604020202020204" charset="0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>
        <p:scale>
          <a:sx n="50" d="100"/>
          <a:sy n="50" d="100"/>
        </p:scale>
        <p:origin x="1194" y="7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ableStyles" Target="tableStyles.xml"/><Relationship Id="rId5" Type="http://schemas.openxmlformats.org/officeDocument/2006/relationships/font" Target="fonts/font1.fntdata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D2B1E2-532E-8A54-604F-5251B2F091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city by the water&#10;&#10;Description automatically generated">
            <a:extLst>
              <a:ext uri="{FF2B5EF4-FFF2-40B4-BE49-F238E27FC236}">
                <a16:creationId xmlns:a16="http://schemas.microsoft.com/office/drawing/2014/main" id="{97FAC1CF-310F-55D9-E191-A498D7C970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5563" y="-40365"/>
            <a:ext cx="8971839" cy="11531804"/>
          </a:xfrm>
          <a:custGeom>
            <a:avLst/>
            <a:gdLst>
              <a:gd name="connsiteX0" fmla="*/ 0 w 8971839"/>
              <a:gd name="connsiteY0" fmla="*/ 0 h 11531804"/>
              <a:gd name="connsiteX1" fmla="*/ 598123 w 8971839"/>
              <a:gd name="connsiteY1" fmla="*/ 0 h 11531804"/>
              <a:gd name="connsiteX2" fmla="*/ 1106527 w 8971839"/>
              <a:gd name="connsiteY2" fmla="*/ 0 h 11531804"/>
              <a:gd name="connsiteX3" fmla="*/ 1614931 w 8971839"/>
              <a:gd name="connsiteY3" fmla="*/ 0 h 11531804"/>
              <a:gd name="connsiteX4" fmla="*/ 1943898 w 8971839"/>
              <a:gd name="connsiteY4" fmla="*/ 0 h 11531804"/>
              <a:gd name="connsiteX5" fmla="*/ 2542021 w 8971839"/>
              <a:gd name="connsiteY5" fmla="*/ 0 h 11531804"/>
              <a:gd name="connsiteX6" fmla="*/ 3140144 w 8971839"/>
              <a:gd name="connsiteY6" fmla="*/ 0 h 11531804"/>
              <a:gd name="connsiteX7" fmla="*/ 3648548 w 8971839"/>
              <a:gd name="connsiteY7" fmla="*/ 0 h 11531804"/>
              <a:gd name="connsiteX8" fmla="*/ 4426107 w 8971839"/>
              <a:gd name="connsiteY8" fmla="*/ 0 h 11531804"/>
              <a:gd name="connsiteX9" fmla="*/ 4844793 w 8971839"/>
              <a:gd name="connsiteY9" fmla="*/ 0 h 11531804"/>
              <a:gd name="connsiteX10" fmla="*/ 5442916 w 8971839"/>
              <a:gd name="connsiteY10" fmla="*/ 0 h 11531804"/>
              <a:gd name="connsiteX11" fmla="*/ 6220475 w 8971839"/>
              <a:gd name="connsiteY11" fmla="*/ 0 h 11531804"/>
              <a:gd name="connsiteX12" fmla="*/ 6549442 w 8971839"/>
              <a:gd name="connsiteY12" fmla="*/ 0 h 11531804"/>
              <a:gd name="connsiteX13" fmla="*/ 7327002 w 8971839"/>
              <a:gd name="connsiteY13" fmla="*/ 0 h 11531804"/>
              <a:gd name="connsiteX14" fmla="*/ 8104561 w 8971839"/>
              <a:gd name="connsiteY14" fmla="*/ 0 h 11531804"/>
              <a:gd name="connsiteX15" fmla="*/ 8971839 w 8971839"/>
              <a:gd name="connsiteY15" fmla="*/ 0 h 11531804"/>
              <a:gd name="connsiteX16" fmla="*/ 8971839 w 8971839"/>
              <a:gd name="connsiteY16" fmla="*/ 691908 h 11531804"/>
              <a:gd name="connsiteX17" fmla="*/ 8971839 w 8971839"/>
              <a:gd name="connsiteY17" fmla="*/ 1153180 h 11531804"/>
              <a:gd name="connsiteX18" fmla="*/ 8971839 w 8971839"/>
              <a:gd name="connsiteY18" fmla="*/ 1729771 h 11531804"/>
              <a:gd name="connsiteX19" fmla="*/ 8971839 w 8971839"/>
              <a:gd name="connsiteY19" fmla="*/ 2191043 h 11531804"/>
              <a:gd name="connsiteX20" fmla="*/ 8971839 w 8971839"/>
              <a:gd name="connsiteY20" fmla="*/ 2536997 h 11531804"/>
              <a:gd name="connsiteX21" fmla="*/ 8971839 w 8971839"/>
              <a:gd name="connsiteY21" fmla="*/ 2767633 h 11531804"/>
              <a:gd name="connsiteX22" fmla="*/ 8971839 w 8971839"/>
              <a:gd name="connsiteY22" fmla="*/ 2998269 h 11531804"/>
              <a:gd name="connsiteX23" fmla="*/ 8971839 w 8971839"/>
              <a:gd name="connsiteY23" fmla="*/ 3459541 h 11531804"/>
              <a:gd name="connsiteX24" fmla="*/ 8971839 w 8971839"/>
              <a:gd name="connsiteY24" fmla="*/ 3690177 h 11531804"/>
              <a:gd name="connsiteX25" fmla="*/ 8971839 w 8971839"/>
              <a:gd name="connsiteY25" fmla="*/ 4497404 h 11531804"/>
              <a:gd name="connsiteX26" fmla="*/ 8971839 w 8971839"/>
              <a:gd name="connsiteY26" fmla="*/ 4958676 h 11531804"/>
              <a:gd name="connsiteX27" fmla="*/ 8971839 w 8971839"/>
              <a:gd name="connsiteY27" fmla="*/ 5535266 h 11531804"/>
              <a:gd name="connsiteX28" fmla="*/ 8971839 w 8971839"/>
              <a:gd name="connsiteY28" fmla="*/ 5765902 h 11531804"/>
              <a:gd name="connsiteX29" fmla="*/ 8971839 w 8971839"/>
              <a:gd name="connsiteY29" fmla="*/ 6111856 h 11531804"/>
              <a:gd name="connsiteX30" fmla="*/ 8971839 w 8971839"/>
              <a:gd name="connsiteY30" fmla="*/ 6803764 h 11531804"/>
              <a:gd name="connsiteX31" fmla="*/ 8971839 w 8971839"/>
              <a:gd name="connsiteY31" fmla="*/ 7265037 h 11531804"/>
              <a:gd name="connsiteX32" fmla="*/ 8971839 w 8971839"/>
              <a:gd name="connsiteY32" fmla="*/ 7495673 h 11531804"/>
              <a:gd name="connsiteX33" fmla="*/ 8971839 w 8971839"/>
              <a:gd name="connsiteY33" fmla="*/ 7841627 h 11531804"/>
              <a:gd name="connsiteX34" fmla="*/ 8971839 w 8971839"/>
              <a:gd name="connsiteY34" fmla="*/ 8072263 h 11531804"/>
              <a:gd name="connsiteX35" fmla="*/ 8971839 w 8971839"/>
              <a:gd name="connsiteY35" fmla="*/ 8879489 h 11531804"/>
              <a:gd name="connsiteX36" fmla="*/ 8971839 w 8971839"/>
              <a:gd name="connsiteY36" fmla="*/ 9110125 h 11531804"/>
              <a:gd name="connsiteX37" fmla="*/ 8971839 w 8971839"/>
              <a:gd name="connsiteY37" fmla="*/ 9917351 h 11531804"/>
              <a:gd name="connsiteX38" fmla="*/ 8971839 w 8971839"/>
              <a:gd name="connsiteY38" fmla="*/ 10147988 h 11531804"/>
              <a:gd name="connsiteX39" fmla="*/ 8971839 w 8971839"/>
              <a:gd name="connsiteY39" fmla="*/ 10378624 h 11531804"/>
              <a:gd name="connsiteX40" fmla="*/ 8971839 w 8971839"/>
              <a:gd name="connsiteY40" fmla="*/ 10609260 h 11531804"/>
              <a:gd name="connsiteX41" fmla="*/ 8971839 w 8971839"/>
              <a:gd name="connsiteY41" fmla="*/ 10839896 h 11531804"/>
              <a:gd name="connsiteX42" fmla="*/ 8971839 w 8971839"/>
              <a:gd name="connsiteY42" fmla="*/ 11531804 h 11531804"/>
              <a:gd name="connsiteX43" fmla="*/ 8463435 w 8971839"/>
              <a:gd name="connsiteY43" fmla="*/ 11531804 h 11531804"/>
              <a:gd name="connsiteX44" fmla="*/ 7865312 w 8971839"/>
              <a:gd name="connsiteY44" fmla="*/ 11531804 h 11531804"/>
              <a:gd name="connsiteX45" fmla="*/ 7536345 w 8971839"/>
              <a:gd name="connsiteY45" fmla="*/ 11531804 h 11531804"/>
              <a:gd name="connsiteX46" fmla="*/ 6848504 w 8971839"/>
              <a:gd name="connsiteY46" fmla="*/ 11531804 h 11531804"/>
              <a:gd name="connsiteX47" fmla="*/ 6070944 w 8971839"/>
              <a:gd name="connsiteY47" fmla="*/ 11531804 h 11531804"/>
              <a:gd name="connsiteX48" fmla="*/ 5472822 w 8971839"/>
              <a:gd name="connsiteY48" fmla="*/ 11531804 h 11531804"/>
              <a:gd name="connsiteX49" fmla="*/ 5054136 w 8971839"/>
              <a:gd name="connsiteY49" fmla="*/ 11531804 h 11531804"/>
              <a:gd name="connsiteX50" fmla="*/ 4545732 w 8971839"/>
              <a:gd name="connsiteY50" fmla="*/ 11531804 h 11531804"/>
              <a:gd name="connsiteX51" fmla="*/ 4037328 w 8971839"/>
              <a:gd name="connsiteY51" fmla="*/ 11531804 h 11531804"/>
              <a:gd name="connsiteX52" fmla="*/ 3349487 w 8971839"/>
              <a:gd name="connsiteY52" fmla="*/ 11531804 h 11531804"/>
              <a:gd name="connsiteX53" fmla="*/ 2930801 w 8971839"/>
              <a:gd name="connsiteY53" fmla="*/ 11531804 h 11531804"/>
              <a:gd name="connsiteX54" fmla="*/ 2422397 w 8971839"/>
              <a:gd name="connsiteY54" fmla="*/ 11531804 h 11531804"/>
              <a:gd name="connsiteX55" fmla="*/ 1644837 w 8971839"/>
              <a:gd name="connsiteY55" fmla="*/ 11531804 h 11531804"/>
              <a:gd name="connsiteX56" fmla="*/ 1315870 w 8971839"/>
              <a:gd name="connsiteY56" fmla="*/ 11531804 h 11531804"/>
              <a:gd name="connsiteX57" fmla="*/ 717747 w 8971839"/>
              <a:gd name="connsiteY57" fmla="*/ 11531804 h 11531804"/>
              <a:gd name="connsiteX58" fmla="*/ 0 w 8971839"/>
              <a:gd name="connsiteY58" fmla="*/ 11531804 h 11531804"/>
              <a:gd name="connsiteX59" fmla="*/ 0 w 8971839"/>
              <a:gd name="connsiteY59" fmla="*/ 10839896 h 11531804"/>
              <a:gd name="connsiteX60" fmla="*/ 0 w 8971839"/>
              <a:gd name="connsiteY60" fmla="*/ 10493942 h 11531804"/>
              <a:gd name="connsiteX61" fmla="*/ 0 w 8971839"/>
              <a:gd name="connsiteY61" fmla="*/ 10032669 h 11531804"/>
              <a:gd name="connsiteX62" fmla="*/ 0 w 8971839"/>
              <a:gd name="connsiteY62" fmla="*/ 9686715 h 11531804"/>
              <a:gd name="connsiteX63" fmla="*/ 0 w 8971839"/>
              <a:gd name="connsiteY63" fmla="*/ 9340761 h 11531804"/>
              <a:gd name="connsiteX64" fmla="*/ 0 w 8971839"/>
              <a:gd name="connsiteY64" fmla="*/ 8994807 h 11531804"/>
              <a:gd name="connsiteX65" fmla="*/ 0 w 8971839"/>
              <a:gd name="connsiteY65" fmla="*/ 8187581 h 11531804"/>
              <a:gd name="connsiteX66" fmla="*/ 0 w 8971839"/>
              <a:gd name="connsiteY66" fmla="*/ 7610991 h 11531804"/>
              <a:gd name="connsiteX67" fmla="*/ 0 w 8971839"/>
              <a:gd name="connsiteY67" fmla="*/ 6919082 h 11531804"/>
              <a:gd name="connsiteX68" fmla="*/ 0 w 8971839"/>
              <a:gd name="connsiteY68" fmla="*/ 6342492 h 11531804"/>
              <a:gd name="connsiteX69" fmla="*/ 0 w 8971839"/>
              <a:gd name="connsiteY69" fmla="*/ 5765902 h 11531804"/>
              <a:gd name="connsiteX70" fmla="*/ 0 w 8971839"/>
              <a:gd name="connsiteY70" fmla="*/ 5304630 h 11531804"/>
              <a:gd name="connsiteX71" fmla="*/ 0 w 8971839"/>
              <a:gd name="connsiteY71" fmla="*/ 4958676 h 11531804"/>
              <a:gd name="connsiteX72" fmla="*/ 0 w 8971839"/>
              <a:gd name="connsiteY72" fmla="*/ 4612722 h 11531804"/>
              <a:gd name="connsiteX73" fmla="*/ 0 w 8971839"/>
              <a:gd name="connsiteY73" fmla="*/ 3920813 h 11531804"/>
              <a:gd name="connsiteX74" fmla="*/ 0 w 8971839"/>
              <a:gd name="connsiteY74" fmla="*/ 3690177 h 11531804"/>
              <a:gd name="connsiteX75" fmla="*/ 0 w 8971839"/>
              <a:gd name="connsiteY75" fmla="*/ 3344223 h 11531804"/>
              <a:gd name="connsiteX76" fmla="*/ 0 w 8971839"/>
              <a:gd name="connsiteY76" fmla="*/ 2536997 h 11531804"/>
              <a:gd name="connsiteX77" fmla="*/ 0 w 8971839"/>
              <a:gd name="connsiteY77" fmla="*/ 1845089 h 11531804"/>
              <a:gd name="connsiteX78" fmla="*/ 0 w 8971839"/>
              <a:gd name="connsiteY78" fmla="*/ 1153180 h 11531804"/>
              <a:gd name="connsiteX79" fmla="*/ 0 w 8971839"/>
              <a:gd name="connsiteY79" fmla="*/ 807226 h 11531804"/>
              <a:gd name="connsiteX80" fmla="*/ 0 w 8971839"/>
              <a:gd name="connsiteY80" fmla="*/ 0 h 115318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8971839" h="11531804" fill="none" extrusionOk="0">
                <a:moveTo>
                  <a:pt x="0" y="0"/>
                </a:moveTo>
                <a:cubicBezTo>
                  <a:pt x="297531" y="-24182"/>
                  <a:pt x="473046" y="13544"/>
                  <a:pt x="598123" y="0"/>
                </a:cubicBezTo>
                <a:cubicBezTo>
                  <a:pt x="723200" y="-13544"/>
                  <a:pt x="902306" y="21170"/>
                  <a:pt x="1106527" y="0"/>
                </a:cubicBezTo>
                <a:cubicBezTo>
                  <a:pt x="1310748" y="-21170"/>
                  <a:pt x="1511391" y="3119"/>
                  <a:pt x="1614931" y="0"/>
                </a:cubicBezTo>
                <a:cubicBezTo>
                  <a:pt x="1718471" y="-3119"/>
                  <a:pt x="1818665" y="31407"/>
                  <a:pt x="1943898" y="0"/>
                </a:cubicBezTo>
                <a:cubicBezTo>
                  <a:pt x="2069131" y="-31407"/>
                  <a:pt x="2244190" y="6302"/>
                  <a:pt x="2542021" y="0"/>
                </a:cubicBezTo>
                <a:cubicBezTo>
                  <a:pt x="2839852" y="-6302"/>
                  <a:pt x="2958085" y="34323"/>
                  <a:pt x="3140144" y="0"/>
                </a:cubicBezTo>
                <a:cubicBezTo>
                  <a:pt x="3322203" y="-34323"/>
                  <a:pt x="3538019" y="17184"/>
                  <a:pt x="3648548" y="0"/>
                </a:cubicBezTo>
                <a:cubicBezTo>
                  <a:pt x="3759077" y="-17184"/>
                  <a:pt x="4172856" y="59269"/>
                  <a:pt x="4426107" y="0"/>
                </a:cubicBezTo>
                <a:cubicBezTo>
                  <a:pt x="4679358" y="-59269"/>
                  <a:pt x="4680174" y="47336"/>
                  <a:pt x="4844793" y="0"/>
                </a:cubicBezTo>
                <a:cubicBezTo>
                  <a:pt x="5009412" y="-47336"/>
                  <a:pt x="5319821" y="9496"/>
                  <a:pt x="5442916" y="0"/>
                </a:cubicBezTo>
                <a:cubicBezTo>
                  <a:pt x="5566011" y="-9496"/>
                  <a:pt x="5952504" y="11888"/>
                  <a:pt x="6220475" y="0"/>
                </a:cubicBezTo>
                <a:cubicBezTo>
                  <a:pt x="6488446" y="-11888"/>
                  <a:pt x="6406388" y="8565"/>
                  <a:pt x="6549442" y="0"/>
                </a:cubicBezTo>
                <a:cubicBezTo>
                  <a:pt x="6692496" y="-8565"/>
                  <a:pt x="6950660" y="11858"/>
                  <a:pt x="7327002" y="0"/>
                </a:cubicBezTo>
                <a:cubicBezTo>
                  <a:pt x="7703344" y="-11858"/>
                  <a:pt x="7777362" y="85318"/>
                  <a:pt x="8104561" y="0"/>
                </a:cubicBezTo>
                <a:cubicBezTo>
                  <a:pt x="8431760" y="-85318"/>
                  <a:pt x="8728505" y="7940"/>
                  <a:pt x="8971839" y="0"/>
                </a:cubicBezTo>
                <a:cubicBezTo>
                  <a:pt x="8996261" y="164541"/>
                  <a:pt x="8924852" y="415627"/>
                  <a:pt x="8971839" y="691908"/>
                </a:cubicBezTo>
                <a:cubicBezTo>
                  <a:pt x="9018826" y="968189"/>
                  <a:pt x="8919093" y="1054469"/>
                  <a:pt x="8971839" y="1153180"/>
                </a:cubicBezTo>
                <a:cubicBezTo>
                  <a:pt x="9024585" y="1251891"/>
                  <a:pt x="8935088" y="1494526"/>
                  <a:pt x="8971839" y="1729771"/>
                </a:cubicBezTo>
                <a:cubicBezTo>
                  <a:pt x="9008590" y="1965016"/>
                  <a:pt x="8932800" y="2088567"/>
                  <a:pt x="8971839" y="2191043"/>
                </a:cubicBezTo>
                <a:cubicBezTo>
                  <a:pt x="9010878" y="2293519"/>
                  <a:pt x="8958069" y="2409304"/>
                  <a:pt x="8971839" y="2536997"/>
                </a:cubicBezTo>
                <a:cubicBezTo>
                  <a:pt x="8985609" y="2664690"/>
                  <a:pt x="8952342" y="2720457"/>
                  <a:pt x="8971839" y="2767633"/>
                </a:cubicBezTo>
                <a:cubicBezTo>
                  <a:pt x="8991336" y="2814809"/>
                  <a:pt x="8967366" y="2907208"/>
                  <a:pt x="8971839" y="2998269"/>
                </a:cubicBezTo>
                <a:cubicBezTo>
                  <a:pt x="8976312" y="3089330"/>
                  <a:pt x="8967994" y="3270823"/>
                  <a:pt x="8971839" y="3459541"/>
                </a:cubicBezTo>
                <a:cubicBezTo>
                  <a:pt x="8975684" y="3648259"/>
                  <a:pt x="8969955" y="3609621"/>
                  <a:pt x="8971839" y="3690177"/>
                </a:cubicBezTo>
                <a:cubicBezTo>
                  <a:pt x="8973723" y="3770733"/>
                  <a:pt x="8910009" y="4095541"/>
                  <a:pt x="8971839" y="4497404"/>
                </a:cubicBezTo>
                <a:cubicBezTo>
                  <a:pt x="9033669" y="4899267"/>
                  <a:pt x="8917578" y="4821507"/>
                  <a:pt x="8971839" y="4958676"/>
                </a:cubicBezTo>
                <a:cubicBezTo>
                  <a:pt x="9026100" y="5095845"/>
                  <a:pt x="8934264" y="5392979"/>
                  <a:pt x="8971839" y="5535266"/>
                </a:cubicBezTo>
                <a:cubicBezTo>
                  <a:pt x="9009414" y="5677553"/>
                  <a:pt x="8967104" y="5704262"/>
                  <a:pt x="8971839" y="5765902"/>
                </a:cubicBezTo>
                <a:cubicBezTo>
                  <a:pt x="8976574" y="5827542"/>
                  <a:pt x="8933293" y="6037634"/>
                  <a:pt x="8971839" y="6111856"/>
                </a:cubicBezTo>
                <a:cubicBezTo>
                  <a:pt x="9010385" y="6186078"/>
                  <a:pt x="8906505" y="6486181"/>
                  <a:pt x="8971839" y="6803764"/>
                </a:cubicBezTo>
                <a:cubicBezTo>
                  <a:pt x="9037173" y="7121347"/>
                  <a:pt x="8950789" y="7091104"/>
                  <a:pt x="8971839" y="7265037"/>
                </a:cubicBezTo>
                <a:cubicBezTo>
                  <a:pt x="8992889" y="7438970"/>
                  <a:pt x="8964997" y="7443904"/>
                  <a:pt x="8971839" y="7495673"/>
                </a:cubicBezTo>
                <a:cubicBezTo>
                  <a:pt x="8978681" y="7547442"/>
                  <a:pt x="8951294" y="7727515"/>
                  <a:pt x="8971839" y="7841627"/>
                </a:cubicBezTo>
                <a:cubicBezTo>
                  <a:pt x="8992384" y="7955739"/>
                  <a:pt x="8965615" y="7995870"/>
                  <a:pt x="8971839" y="8072263"/>
                </a:cubicBezTo>
                <a:cubicBezTo>
                  <a:pt x="8978063" y="8148656"/>
                  <a:pt x="8955331" y="8480781"/>
                  <a:pt x="8971839" y="8879489"/>
                </a:cubicBezTo>
                <a:cubicBezTo>
                  <a:pt x="8988347" y="9278197"/>
                  <a:pt x="8961335" y="9033619"/>
                  <a:pt x="8971839" y="9110125"/>
                </a:cubicBezTo>
                <a:cubicBezTo>
                  <a:pt x="8982343" y="9186631"/>
                  <a:pt x="8953377" y="9735199"/>
                  <a:pt x="8971839" y="9917351"/>
                </a:cubicBezTo>
                <a:cubicBezTo>
                  <a:pt x="8990301" y="10099503"/>
                  <a:pt x="8949695" y="10052391"/>
                  <a:pt x="8971839" y="10147988"/>
                </a:cubicBezTo>
                <a:cubicBezTo>
                  <a:pt x="8993983" y="10243585"/>
                  <a:pt x="8955273" y="10314867"/>
                  <a:pt x="8971839" y="10378624"/>
                </a:cubicBezTo>
                <a:cubicBezTo>
                  <a:pt x="8988405" y="10442381"/>
                  <a:pt x="8952092" y="10530703"/>
                  <a:pt x="8971839" y="10609260"/>
                </a:cubicBezTo>
                <a:cubicBezTo>
                  <a:pt x="8991586" y="10687817"/>
                  <a:pt x="8971320" y="10759849"/>
                  <a:pt x="8971839" y="10839896"/>
                </a:cubicBezTo>
                <a:cubicBezTo>
                  <a:pt x="8972358" y="10919943"/>
                  <a:pt x="8926947" y="11190457"/>
                  <a:pt x="8971839" y="11531804"/>
                </a:cubicBezTo>
                <a:cubicBezTo>
                  <a:pt x="8847802" y="11566514"/>
                  <a:pt x="8630453" y="11529768"/>
                  <a:pt x="8463435" y="11531804"/>
                </a:cubicBezTo>
                <a:cubicBezTo>
                  <a:pt x="8296417" y="11533840"/>
                  <a:pt x="8033643" y="11503257"/>
                  <a:pt x="7865312" y="11531804"/>
                </a:cubicBezTo>
                <a:cubicBezTo>
                  <a:pt x="7696981" y="11560351"/>
                  <a:pt x="7632781" y="11518876"/>
                  <a:pt x="7536345" y="11531804"/>
                </a:cubicBezTo>
                <a:cubicBezTo>
                  <a:pt x="7439909" y="11544732"/>
                  <a:pt x="7128107" y="11457793"/>
                  <a:pt x="6848504" y="11531804"/>
                </a:cubicBezTo>
                <a:cubicBezTo>
                  <a:pt x="6568901" y="11605815"/>
                  <a:pt x="6299778" y="11450874"/>
                  <a:pt x="6070944" y="11531804"/>
                </a:cubicBezTo>
                <a:cubicBezTo>
                  <a:pt x="5842110" y="11612734"/>
                  <a:pt x="5755279" y="11460685"/>
                  <a:pt x="5472822" y="11531804"/>
                </a:cubicBezTo>
                <a:cubicBezTo>
                  <a:pt x="5190365" y="11602923"/>
                  <a:pt x="5200892" y="11503011"/>
                  <a:pt x="5054136" y="11531804"/>
                </a:cubicBezTo>
                <a:cubicBezTo>
                  <a:pt x="4907380" y="11560597"/>
                  <a:pt x="4726603" y="11494187"/>
                  <a:pt x="4545732" y="11531804"/>
                </a:cubicBezTo>
                <a:cubicBezTo>
                  <a:pt x="4364861" y="11569421"/>
                  <a:pt x="4266847" y="11502297"/>
                  <a:pt x="4037328" y="11531804"/>
                </a:cubicBezTo>
                <a:cubicBezTo>
                  <a:pt x="3807809" y="11561311"/>
                  <a:pt x="3566249" y="11511630"/>
                  <a:pt x="3349487" y="11531804"/>
                </a:cubicBezTo>
                <a:cubicBezTo>
                  <a:pt x="3132725" y="11551978"/>
                  <a:pt x="3037018" y="11524032"/>
                  <a:pt x="2930801" y="11531804"/>
                </a:cubicBezTo>
                <a:cubicBezTo>
                  <a:pt x="2824584" y="11539576"/>
                  <a:pt x="2667820" y="11508813"/>
                  <a:pt x="2422397" y="11531804"/>
                </a:cubicBezTo>
                <a:cubicBezTo>
                  <a:pt x="2176974" y="11554795"/>
                  <a:pt x="1910349" y="11464759"/>
                  <a:pt x="1644837" y="11531804"/>
                </a:cubicBezTo>
                <a:cubicBezTo>
                  <a:pt x="1379325" y="11598849"/>
                  <a:pt x="1455474" y="11507097"/>
                  <a:pt x="1315870" y="11531804"/>
                </a:cubicBezTo>
                <a:cubicBezTo>
                  <a:pt x="1176266" y="11556511"/>
                  <a:pt x="952680" y="11500463"/>
                  <a:pt x="717747" y="11531804"/>
                </a:cubicBezTo>
                <a:cubicBezTo>
                  <a:pt x="482814" y="11563145"/>
                  <a:pt x="224012" y="11494075"/>
                  <a:pt x="0" y="11531804"/>
                </a:cubicBezTo>
                <a:cubicBezTo>
                  <a:pt x="-65252" y="11268176"/>
                  <a:pt x="6314" y="11045668"/>
                  <a:pt x="0" y="10839896"/>
                </a:cubicBezTo>
                <a:cubicBezTo>
                  <a:pt x="-6314" y="10634124"/>
                  <a:pt x="1206" y="10590378"/>
                  <a:pt x="0" y="10493942"/>
                </a:cubicBezTo>
                <a:cubicBezTo>
                  <a:pt x="-1206" y="10397506"/>
                  <a:pt x="10268" y="10212762"/>
                  <a:pt x="0" y="10032669"/>
                </a:cubicBezTo>
                <a:cubicBezTo>
                  <a:pt x="-10268" y="9852576"/>
                  <a:pt x="33908" y="9780544"/>
                  <a:pt x="0" y="9686715"/>
                </a:cubicBezTo>
                <a:cubicBezTo>
                  <a:pt x="-33908" y="9592886"/>
                  <a:pt x="9538" y="9472289"/>
                  <a:pt x="0" y="9340761"/>
                </a:cubicBezTo>
                <a:cubicBezTo>
                  <a:pt x="-9538" y="9209233"/>
                  <a:pt x="39195" y="9135211"/>
                  <a:pt x="0" y="8994807"/>
                </a:cubicBezTo>
                <a:cubicBezTo>
                  <a:pt x="-39195" y="8854403"/>
                  <a:pt x="73986" y="8410805"/>
                  <a:pt x="0" y="8187581"/>
                </a:cubicBezTo>
                <a:cubicBezTo>
                  <a:pt x="-73986" y="7964357"/>
                  <a:pt x="49275" y="7776574"/>
                  <a:pt x="0" y="7610991"/>
                </a:cubicBezTo>
                <a:cubicBezTo>
                  <a:pt x="-49275" y="7445408"/>
                  <a:pt x="35008" y="7071254"/>
                  <a:pt x="0" y="6919082"/>
                </a:cubicBezTo>
                <a:cubicBezTo>
                  <a:pt x="-35008" y="6766910"/>
                  <a:pt x="10073" y="6524472"/>
                  <a:pt x="0" y="6342492"/>
                </a:cubicBezTo>
                <a:cubicBezTo>
                  <a:pt x="-10073" y="6160512"/>
                  <a:pt x="30451" y="5944164"/>
                  <a:pt x="0" y="5765902"/>
                </a:cubicBezTo>
                <a:cubicBezTo>
                  <a:pt x="-30451" y="5587640"/>
                  <a:pt x="18104" y="5439075"/>
                  <a:pt x="0" y="5304630"/>
                </a:cubicBezTo>
                <a:cubicBezTo>
                  <a:pt x="-18104" y="5170185"/>
                  <a:pt x="38283" y="5036664"/>
                  <a:pt x="0" y="4958676"/>
                </a:cubicBezTo>
                <a:cubicBezTo>
                  <a:pt x="-38283" y="4880688"/>
                  <a:pt x="13763" y="4766762"/>
                  <a:pt x="0" y="4612722"/>
                </a:cubicBezTo>
                <a:cubicBezTo>
                  <a:pt x="-13763" y="4458682"/>
                  <a:pt x="7154" y="4076277"/>
                  <a:pt x="0" y="3920813"/>
                </a:cubicBezTo>
                <a:cubicBezTo>
                  <a:pt x="-7154" y="3765349"/>
                  <a:pt x="178" y="3783565"/>
                  <a:pt x="0" y="3690177"/>
                </a:cubicBezTo>
                <a:cubicBezTo>
                  <a:pt x="-178" y="3596789"/>
                  <a:pt x="13236" y="3493581"/>
                  <a:pt x="0" y="3344223"/>
                </a:cubicBezTo>
                <a:cubicBezTo>
                  <a:pt x="-13236" y="3194865"/>
                  <a:pt x="40266" y="2918854"/>
                  <a:pt x="0" y="2536997"/>
                </a:cubicBezTo>
                <a:cubicBezTo>
                  <a:pt x="-40266" y="2155140"/>
                  <a:pt x="73253" y="2128677"/>
                  <a:pt x="0" y="1845089"/>
                </a:cubicBezTo>
                <a:cubicBezTo>
                  <a:pt x="-73253" y="1561501"/>
                  <a:pt x="68406" y="1493779"/>
                  <a:pt x="0" y="1153180"/>
                </a:cubicBezTo>
                <a:cubicBezTo>
                  <a:pt x="-68406" y="812581"/>
                  <a:pt x="16097" y="970400"/>
                  <a:pt x="0" y="807226"/>
                </a:cubicBezTo>
                <a:cubicBezTo>
                  <a:pt x="-16097" y="644052"/>
                  <a:pt x="82186" y="298407"/>
                  <a:pt x="0" y="0"/>
                </a:cubicBezTo>
                <a:close/>
              </a:path>
              <a:path w="8971839" h="11531804" stroke="0" extrusionOk="0">
                <a:moveTo>
                  <a:pt x="0" y="0"/>
                </a:moveTo>
                <a:cubicBezTo>
                  <a:pt x="281190" y="-11587"/>
                  <a:pt x="312758" y="39682"/>
                  <a:pt x="598123" y="0"/>
                </a:cubicBezTo>
                <a:cubicBezTo>
                  <a:pt x="883488" y="-39682"/>
                  <a:pt x="835964" y="30003"/>
                  <a:pt x="927090" y="0"/>
                </a:cubicBezTo>
                <a:cubicBezTo>
                  <a:pt x="1018216" y="-30003"/>
                  <a:pt x="1364340" y="34161"/>
                  <a:pt x="1525213" y="0"/>
                </a:cubicBezTo>
                <a:cubicBezTo>
                  <a:pt x="1686086" y="-34161"/>
                  <a:pt x="2008273" y="42450"/>
                  <a:pt x="2302772" y="0"/>
                </a:cubicBezTo>
                <a:cubicBezTo>
                  <a:pt x="2597271" y="-42450"/>
                  <a:pt x="2742199" y="8872"/>
                  <a:pt x="2900895" y="0"/>
                </a:cubicBezTo>
                <a:cubicBezTo>
                  <a:pt x="3059591" y="-8872"/>
                  <a:pt x="3167814" y="46663"/>
                  <a:pt x="3409299" y="0"/>
                </a:cubicBezTo>
                <a:cubicBezTo>
                  <a:pt x="3650784" y="-46663"/>
                  <a:pt x="3912917" y="5786"/>
                  <a:pt x="4097140" y="0"/>
                </a:cubicBezTo>
                <a:cubicBezTo>
                  <a:pt x="4281363" y="-5786"/>
                  <a:pt x="4517904" y="17917"/>
                  <a:pt x="4874699" y="0"/>
                </a:cubicBezTo>
                <a:cubicBezTo>
                  <a:pt x="5231494" y="-17917"/>
                  <a:pt x="5240341" y="64710"/>
                  <a:pt x="5562540" y="0"/>
                </a:cubicBezTo>
                <a:cubicBezTo>
                  <a:pt x="5884739" y="-64710"/>
                  <a:pt x="5840741" y="31778"/>
                  <a:pt x="6070944" y="0"/>
                </a:cubicBezTo>
                <a:cubicBezTo>
                  <a:pt x="6301147" y="-31778"/>
                  <a:pt x="6388797" y="6250"/>
                  <a:pt x="6489630" y="0"/>
                </a:cubicBezTo>
                <a:cubicBezTo>
                  <a:pt x="6590463" y="-6250"/>
                  <a:pt x="6930329" y="29714"/>
                  <a:pt x="7087753" y="0"/>
                </a:cubicBezTo>
                <a:cubicBezTo>
                  <a:pt x="7245177" y="-29714"/>
                  <a:pt x="7384781" y="1098"/>
                  <a:pt x="7596157" y="0"/>
                </a:cubicBezTo>
                <a:cubicBezTo>
                  <a:pt x="7807533" y="-1098"/>
                  <a:pt x="7990617" y="35918"/>
                  <a:pt x="8283998" y="0"/>
                </a:cubicBezTo>
                <a:cubicBezTo>
                  <a:pt x="8577379" y="-35918"/>
                  <a:pt x="8701273" y="69977"/>
                  <a:pt x="8971839" y="0"/>
                </a:cubicBezTo>
                <a:cubicBezTo>
                  <a:pt x="8977872" y="123157"/>
                  <a:pt x="8944361" y="202974"/>
                  <a:pt x="8971839" y="345954"/>
                </a:cubicBezTo>
                <a:cubicBezTo>
                  <a:pt x="8999317" y="488934"/>
                  <a:pt x="8952312" y="493977"/>
                  <a:pt x="8971839" y="576590"/>
                </a:cubicBezTo>
                <a:cubicBezTo>
                  <a:pt x="8991366" y="659203"/>
                  <a:pt x="8964315" y="691983"/>
                  <a:pt x="8971839" y="807226"/>
                </a:cubicBezTo>
                <a:cubicBezTo>
                  <a:pt x="8979363" y="922469"/>
                  <a:pt x="8970278" y="946623"/>
                  <a:pt x="8971839" y="1037862"/>
                </a:cubicBezTo>
                <a:cubicBezTo>
                  <a:pt x="8973400" y="1129101"/>
                  <a:pt x="8932449" y="1409494"/>
                  <a:pt x="8971839" y="1614453"/>
                </a:cubicBezTo>
                <a:cubicBezTo>
                  <a:pt x="9011229" y="1819412"/>
                  <a:pt x="8910487" y="2164255"/>
                  <a:pt x="8971839" y="2421679"/>
                </a:cubicBezTo>
                <a:cubicBezTo>
                  <a:pt x="9033191" y="2679103"/>
                  <a:pt x="8925703" y="2726124"/>
                  <a:pt x="8971839" y="2882951"/>
                </a:cubicBezTo>
                <a:cubicBezTo>
                  <a:pt x="9017975" y="3039778"/>
                  <a:pt x="8956848" y="3165468"/>
                  <a:pt x="8971839" y="3344223"/>
                </a:cubicBezTo>
                <a:cubicBezTo>
                  <a:pt x="8986830" y="3522978"/>
                  <a:pt x="8958617" y="3794208"/>
                  <a:pt x="8971839" y="4151449"/>
                </a:cubicBezTo>
                <a:cubicBezTo>
                  <a:pt x="8985061" y="4508690"/>
                  <a:pt x="8875147" y="4573328"/>
                  <a:pt x="8971839" y="4958676"/>
                </a:cubicBezTo>
                <a:cubicBezTo>
                  <a:pt x="9068531" y="5344024"/>
                  <a:pt x="8955645" y="5229559"/>
                  <a:pt x="8971839" y="5419948"/>
                </a:cubicBezTo>
                <a:cubicBezTo>
                  <a:pt x="8988033" y="5610337"/>
                  <a:pt x="8953810" y="5556442"/>
                  <a:pt x="8971839" y="5650584"/>
                </a:cubicBezTo>
                <a:cubicBezTo>
                  <a:pt x="8989868" y="5744726"/>
                  <a:pt x="8910942" y="6198856"/>
                  <a:pt x="8971839" y="6342492"/>
                </a:cubicBezTo>
                <a:cubicBezTo>
                  <a:pt x="9032736" y="6486128"/>
                  <a:pt x="8969100" y="6576820"/>
                  <a:pt x="8971839" y="6803764"/>
                </a:cubicBezTo>
                <a:cubicBezTo>
                  <a:pt x="8974578" y="7030708"/>
                  <a:pt x="8971665" y="7345381"/>
                  <a:pt x="8971839" y="7610991"/>
                </a:cubicBezTo>
                <a:cubicBezTo>
                  <a:pt x="8972013" y="7876601"/>
                  <a:pt x="8966757" y="8050771"/>
                  <a:pt x="8971839" y="8302899"/>
                </a:cubicBezTo>
                <a:cubicBezTo>
                  <a:pt x="8976921" y="8555027"/>
                  <a:pt x="8941641" y="8773759"/>
                  <a:pt x="8971839" y="9110125"/>
                </a:cubicBezTo>
                <a:cubicBezTo>
                  <a:pt x="9002037" y="9446491"/>
                  <a:pt x="8951678" y="9304789"/>
                  <a:pt x="8971839" y="9456079"/>
                </a:cubicBezTo>
                <a:cubicBezTo>
                  <a:pt x="8992000" y="9607369"/>
                  <a:pt x="8963113" y="9760609"/>
                  <a:pt x="8971839" y="10032669"/>
                </a:cubicBezTo>
                <a:cubicBezTo>
                  <a:pt x="8980565" y="10304729"/>
                  <a:pt x="8951844" y="10238758"/>
                  <a:pt x="8971839" y="10378624"/>
                </a:cubicBezTo>
                <a:cubicBezTo>
                  <a:pt x="8991834" y="10518490"/>
                  <a:pt x="8938548" y="10671775"/>
                  <a:pt x="8971839" y="10955214"/>
                </a:cubicBezTo>
                <a:cubicBezTo>
                  <a:pt x="9005130" y="11238653"/>
                  <a:pt x="8911960" y="11260358"/>
                  <a:pt x="8971839" y="11531804"/>
                </a:cubicBezTo>
                <a:cubicBezTo>
                  <a:pt x="8846757" y="11580228"/>
                  <a:pt x="8671537" y="11511744"/>
                  <a:pt x="8553153" y="11531804"/>
                </a:cubicBezTo>
                <a:cubicBezTo>
                  <a:pt x="8434769" y="11551864"/>
                  <a:pt x="8208773" y="11485765"/>
                  <a:pt x="7955031" y="11531804"/>
                </a:cubicBezTo>
                <a:cubicBezTo>
                  <a:pt x="7701289" y="11577843"/>
                  <a:pt x="7566526" y="11472172"/>
                  <a:pt x="7356908" y="11531804"/>
                </a:cubicBezTo>
                <a:cubicBezTo>
                  <a:pt x="7147290" y="11591436"/>
                  <a:pt x="6906469" y="11477814"/>
                  <a:pt x="6758785" y="11531804"/>
                </a:cubicBezTo>
                <a:cubicBezTo>
                  <a:pt x="6611101" y="11585794"/>
                  <a:pt x="6537165" y="11509491"/>
                  <a:pt x="6429818" y="11531804"/>
                </a:cubicBezTo>
                <a:cubicBezTo>
                  <a:pt x="6322471" y="11554117"/>
                  <a:pt x="6195552" y="11518611"/>
                  <a:pt x="6011132" y="11531804"/>
                </a:cubicBezTo>
                <a:cubicBezTo>
                  <a:pt x="5826712" y="11544997"/>
                  <a:pt x="5830758" y="11498743"/>
                  <a:pt x="5682165" y="11531804"/>
                </a:cubicBezTo>
                <a:cubicBezTo>
                  <a:pt x="5533572" y="11564865"/>
                  <a:pt x="5517600" y="11523687"/>
                  <a:pt x="5353197" y="11531804"/>
                </a:cubicBezTo>
                <a:cubicBezTo>
                  <a:pt x="5188794" y="11539921"/>
                  <a:pt x="4829652" y="11489652"/>
                  <a:pt x="4575638" y="11531804"/>
                </a:cubicBezTo>
                <a:cubicBezTo>
                  <a:pt x="4321624" y="11573956"/>
                  <a:pt x="4141224" y="11525598"/>
                  <a:pt x="3887797" y="11531804"/>
                </a:cubicBezTo>
                <a:cubicBezTo>
                  <a:pt x="3634370" y="11538010"/>
                  <a:pt x="3682236" y="11505742"/>
                  <a:pt x="3558829" y="11531804"/>
                </a:cubicBezTo>
                <a:cubicBezTo>
                  <a:pt x="3435422" y="11557866"/>
                  <a:pt x="3039418" y="11507607"/>
                  <a:pt x="2781270" y="11531804"/>
                </a:cubicBezTo>
                <a:cubicBezTo>
                  <a:pt x="2523122" y="11556001"/>
                  <a:pt x="2436952" y="11505500"/>
                  <a:pt x="2183147" y="11531804"/>
                </a:cubicBezTo>
                <a:cubicBezTo>
                  <a:pt x="1929342" y="11558108"/>
                  <a:pt x="1893191" y="11471238"/>
                  <a:pt x="1674743" y="11531804"/>
                </a:cubicBezTo>
                <a:cubicBezTo>
                  <a:pt x="1456295" y="11592370"/>
                  <a:pt x="1499170" y="11503996"/>
                  <a:pt x="1345776" y="11531804"/>
                </a:cubicBezTo>
                <a:cubicBezTo>
                  <a:pt x="1192382" y="11559612"/>
                  <a:pt x="980948" y="11506148"/>
                  <a:pt x="657935" y="11531804"/>
                </a:cubicBezTo>
                <a:cubicBezTo>
                  <a:pt x="334922" y="11557460"/>
                  <a:pt x="184479" y="11465253"/>
                  <a:pt x="0" y="11531804"/>
                </a:cubicBezTo>
                <a:cubicBezTo>
                  <a:pt x="-65379" y="11222259"/>
                  <a:pt x="48655" y="11040033"/>
                  <a:pt x="0" y="10839896"/>
                </a:cubicBezTo>
                <a:cubicBezTo>
                  <a:pt x="-48655" y="10639759"/>
                  <a:pt x="65928" y="10385215"/>
                  <a:pt x="0" y="10263306"/>
                </a:cubicBezTo>
                <a:cubicBezTo>
                  <a:pt x="-65928" y="10141397"/>
                  <a:pt x="32387" y="10057603"/>
                  <a:pt x="0" y="9917351"/>
                </a:cubicBezTo>
                <a:cubicBezTo>
                  <a:pt x="-32387" y="9777099"/>
                  <a:pt x="81141" y="9500092"/>
                  <a:pt x="0" y="9225443"/>
                </a:cubicBezTo>
                <a:cubicBezTo>
                  <a:pt x="-81141" y="8950794"/>
                  <a:pt x="28078" y="8963656"/>
                  <a:pt x="0" y="8764171"/>
                </a:cubicBezTo>
                <a:cubicBezTo>
                  <a:pt x="-28078" y="8564686"/>
                  <a:pt x="95089" y="8307401"/>
                  <a:pt x="0" y="7956945"/>
                </a:cubicBezTo>
                <a:cubicBezTo>
                  <a:pt x="-95089" y="7606489"/>
                  <a:pt x="50" y="7547876"/>
                  <a:pt x="0" y="7265037"/>
                </a:cubicBezTo>
                <a:cubicBezTo>
                  <a:pt x="-50" y="6982198"/>
                  <a:pt x="33921" y="7066160"/>
                  <a:pt x="0" y="6919082"/>
                </a:cubicBezTo>
                <a:cubicBezTo>
                  <a:pt x="-33921" y="6772005"/>
                  <a:pt x="315" y="6711193"/>
                  <a:pt x="0" y="6573128"/>
                </a:cubicBezTo>
                <a:cubicBezTo>
                  <a:pt x="-315" y="6435063"/>
                  <a:pt x="79170" y="6115621"/>
                  <a:pt x="0" y="5881220"/>
                </a:cubicBezTo>
                <a:cubicBezTo>
                  <a:pt x="-79170" y="5646819"/>
                  <a:pt x="76393" y="5364304"/>
                  <a:pt x="0" y="5189312"/>
                </a:cubicBezTo>
                <a:cubicBezTo>
                  <a:pt x="-76393" y="5014320"/>
                  <a:pt x="37873" y="4825140"/>
                  <a:pt x="0" y="4728040"/>
                </a:cubicBezTo>
                <a:cubicBezTo>
                  <a:pt x="-37873" y="4630940"/>
                  <a:pt x="51335" y="4148809"/>
                  <a:pt x="0" y="3920813"/>
                </a:cubicBezTo>
                <a:cubicBezTo>
                  <a:pt x="-51335" y="3692817"/>
                  <a:pt x="49175" y="3682587"/>
                  <a:pt x="0" y="3459541"/>
                </a:cubicBezTo>
                <a:cubicBezTo>
                  <a:pt x="-49175" y="3236495"/>
                  <a:pt x="48557" y="3040030"/>
                  <a:pt x="0" y="2767633"/>
                </a:cubicBezTo>
                <a:cubicBezTo>
                  <a:pt x="-48557" y="2495236"/>
                  <a:pt x="34018" y="2499582"/>
                  <a:pt x="0" y="2306361"/>
                </a:cubicBezTo>
                <a:cubicBezTo>
                  <a:pt x="-34018" y="2113140"/>
                  <a:pt x="662" y="2058477"/>
                  <a:pt x="0" y="1845089"/>
                </a:cubicBezTo>
                <a:cubicBezTo>
                  <a:pt x="-662" y="1631701"/>
                  <a:pt x="14541" y="1682230"/>
                  <a:pt x="0" y="1614453"/>
                </a:cubicBezTo>
                <a:cubicBezTo>
                  <a:pt x="-14541" y="1546676"/>
                  <a:pt x="32726" y="1325236"/>
                  <a:pt x="0" y="1037862"/>
                </a:cubicBezTo>
                <a:cubicBezTo>
                  <a:pt x="-32726" y="750488"/>
                  <a:pt x="12843" y="354695"/>
                  <a:pt x="0" y="0"/>
                </a:cubicBezTo>
                <a:close/>
              </a:path>
            </a:pathLst>
          </a:custGeom>
          <a:ln w="38100"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2185769885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5" name="TextBox 5">
            <a:extLst>
              <a:ext uri="{FF2B5EF4-FFF2-40B4-BE49-F238E27FC236}">
                <a16:creationId xmlns:a16="http://schemas.microsoft.com/office/drawing/2014/main" id="{F3830E60-C2D3-B2EF-17AE-32575FB228D5}"/>
              </a:ext>
            </a:extLst>
          </p:cNvPr>
          <p:cNvSpPr txBox="1"/>
          <p:nvPr/>
        </p:nvSpPr>
        <p:spPr>
          <a:xfrm>
            <a:off x="8534400" y="1017012"/>
            <a:ext cx="8617799" cy="81554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744"/>
              </a:lnSpc>
            </a:pPr>
            <a:r>
              <a:rPr lang="hr-HR" sz="5400" dirty="0">
                <a:latin typeface="Montserrat Ultra-Bold"/>
                <a:ea typeface="Montserrat Ultra-Bold"/>
                <a:cs typeface="Montserrat Ultra-Bold"/>
                <a:sym typeface="Montserrat Ultra-Bold"/>
              </a:rPr>
              <a:t>Title:</a:t>
            </a:r>
            <a:endParaRPr lang="en-US" sz="5400" dirty="0">
              <a:latin typeface="Montserrat Ultra-Bold"/>
              <a:ea typeface="Montserrat Ultra-Bold"/>
              <a:cs typeface="Montserrat Ultra-Bold"/>
              <a:sym typeface="Montserrat Ultra-Bold"/>
            </a:endParaRPr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9F666D88-AF93-4663-E5FD-0A2E293EC218}"/>
              </a:ext>
            </a:extLst>
          </p:cNvPr>
          <p:cNvSpPr txBox="1"/>
          <p:nvPr/>
        </p:nvSpPr>
        <p:spPr>
          <a:xfrm>
            <a:off x="8486230" y="3375003"/>
            <a:ext cx="8665969" cy="5821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899"/>
              </a:lnSpc>
            </a:pPr>
            <a:r>
              <a:rPr lang="en-US" sz="3200" b="1" dirty="0">
                <a:solidFill>
                  <a:srgbClr val="304B64"/>
                </a:solidFill>
                <a:latin typeface="Montserrat"/>
                <a:ea typeface="Montserrat"/>
                <a:cs typeface="Montserrat"/>
                <a:sym typeface="Montserrat"/>
              </a:rPr>
              <a:t>Authors:</a:t>
            </a: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28BCE735-A5D5-0921-5115-6DF6C47A8B9A}"/>
              </a:ext>
            </a:extLst>
          </p:cNvPr>
          <p:cNvSpPr txBox="1"/>
          <p:nvPr/>
        </p:nvSpPr>
        <p:spPr>
          <a:xfrm>
            <a:off x="8495206" y="4877505"/>
            <a:ext cx="8665969" cy="49898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199"/>
              </a:lnSpc>
            </a:pPr>
            <a:r>
              <a:rPr lang="en-US" sz="2800" b="1" dirty="0">
                <a:solidFill>
                  <a:srgbClr val="304B64"/>
                </a:solidFill>
                <a:latin typeface="Montserrat"/>
                <a:ea typeface="Montserrat"/>
                <a:cs typeface="Montserrat"/>
                <a:sym typeface="Montserrat"/>
              </a:rPr>
              <a:t>Affiliation</a:t>
            </a:r>
            <a:r>
              <a:rPr lang="hr-HR" sz="2800" b="1" dirty="0">
                <a:solidFill>
                  <a:srgbClr val="304B64"/>
                </a:solidFill>
                <a:latin typeface="Montserrat"/>
                <a:ea typeface="Montserrat"/>
                <a:cs typeface="Montserrat"/>
                <a:sym typeface="Montserrat"/>
              </a:rPr>
              <a:t>:</a:t>
            </a:r>
            <a:endParaRPr lang="en-US" sz="2800" b="1" dirty="0">
              <a:solidFill>
                <a:srgbClr val="304B6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014692D9-C3BF-8D76-9949-BB1BD0F92292}"/>
              </a:ext>
            </a:extLst>
          </p:cNvPr>
          <p:cNvSpPr txBox="1"/>
          <p:nvPr/>
        </p:nvSpPr>
        <p:spPr>
          <a:xfrm>
            <a:off x="168853" y="65091"/>
            <a:ext cx="8975147" cy="329320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/>
            <a:r>
              <a:rPr lang="en-US" sz="4800" dirty="0">
                <a:solidFill>
                  <a:schemeClr val="bg1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IEEE </a:t>
            </a:r>
            <a:r>
              <a:rPr lang="hr-HR" sz="4800" dirty="0">
                <a:solidFill>
                  <a:schemeClr val="bg1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PES </a:t>
            </a:r>
            <a:r>
              <a:rPr lang="en-US" sz="4800" dirty="0">
                <a:solidFill>
                  <a:schemeClr val="bg1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ISGT </a:t>
            </a:r>
            <a:endParaRPr lang="hr-HR" sz="4800" dirty="0">
              <a:solidFill>
                <a:schemeClr val="bg1"/>
              </a:solidFill>
              <a:latin typeface="Montserrat Ultra-Bold"/>
              <a:ea typeface="Montserrat Ultra-Bold"/>
              <a:cs typeface="Montserrat Ultra-Bold"/>
              <a:sym typeface="Montserrat Ultra-Bold"/>
            </a:endParaRPr>
          </a:p>
          <a:p>
            <a:pPr algn="l"/>
            <a:r>
              <a:rPr lang="en-US" sz="4800" dirty="0">
                <a:solidFill>
                  <a:schemeClr val="bg1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Europe 2025 </a:t>
            </a:r>
            <a:endParaRPr lang="hr-HR" sz="4800" dirty="0">
              <a:solidFill>
                <a:schemeClr val="bg1"/>
              </a:solidFill>
              <a:latin typeface="Montserrat Ultra-Bold"/>
              <a:ea typeface="Montserrat Ultra-Bold"/>
              <a:cs typeface="Montserrat Ultra-Bold"/>
              <a:sym typeface="Montserrat Ultra-Bold"/>
            </a:endParaRPr>
          </a:p>
          <a:p>
            <a:pPr algn="l"/>
            <a:r>
              <a:rPr lang="en-US" sz="4800" dirty="0">
                <a:solidFill>
                  <a:schemeClr val="bg1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Conference</a:t>
            </a:r>
          </a:p>
          <a:p>
            <a:pPr algn="l"/>
            <a:r>
              <a:rPr lang="en-US" sz="3200" dirty="0">
                <a:solidFill>
                  <a:schemeClr val="bg1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Valletta, Malta </a:t>
            </a:r>
          </a:p>
          <a:p>
            <a:pPr algn="l"/>
            <a:r>
              <a:rPr lang="en-US" sz="3200" dirty="0">
                <a:solidFill>
                  <a:schemeClr val="bg1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October 20th – 23rd </a:t>
            </a:r>
            <a:endParaRPr lang="en-US" sz="3600" dirty="0">
              <a:solidFill>
                <a:schemeClr val="bg1"/>
              </a:solidFill>
              <a:latin typeface="Montserrat Ultra-Bold"/>
              <a:ea typeface="Montserrat Ultra-Bold"/>
              <a:cs typeface="Montserrat Ultra-Bold"/>
              <a:sym typeface="Montserrat Ultra-Bold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48A5D15-26C5-C9A2-92FA-241EC17283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6276" y="6132356"/>
            <a:ext cx="10581724" cy="1046167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1" name="Picture 10" descr="A black and white sign with white text&#10;&#10;Description automatically generated">
            <a:extLst>
              <a:ext uri="{FF2B5EF4-FFF2-40B4-BE49-F238E27FC236}">
                <a16:creationId xmlns:a16="http://schemas.microsoft.com/office/drawing/2014/main" id="{73EB2081-1954-B0AA-BB07-985B3855B5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6276" y="7717673"/>
            <a:ext cx="10634277" cy="2637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714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2FAC7-62EF-A56D-B0C7-38AE08064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259261"/>
            <a:ext cx="8229600" cy="1143000"/>
          </a:xfrm>
        </p:spPr>
        <p:txBody>
          <a:bodyPr>
            <a:normAutofit/>
          </a:bodyPr>
          <a:lstStyle/>
          <a:p>
            <a:endParaRPr lang="en-US" sz="5400" dirty="0">
              <a:solidFill>
                <a:srgbClr val="304B64"/>
              </a:solidFill>
              <a:latin typeface="Montserrat Ultra-Bold"/>
            </a:endParaRPr>
          </a:p>
        </p:txBody>
      </p:sp>
      <p:grpSp>
        <p:nvGrpSpPr>
          <p:cNvPr id="3" name="Group 9">
            <a:extLst>
              <a:ext uri="{FF2B5EF4-FFF2-40B4-BE49-F238E27FC236}">
                <a16:creationId xmlns:a16="http://schemas.microsoft.com/office/drawing/2014/main" id="{4E366F8F-3018-CE86-3CF2-90CF597DFE8F}"/>
              </a:ext>
            </a:extLst>
          </p:cNvPr>
          <p:cNvGrpSpPr/>
          <p:nvPr/>
        </p:nvGrpSpPr>
        <p:grpSpPr>
          <a:xfrm>
            <a:off x="-114301" y="9270914"/>
            <a:ext cx="18516600" cy="228600"/>
            <a:chOff x="0" y="0"/>
            <a:chExt cx="12623800" cy="261620"/>
          </a:xfrm>
        </p:grpSpPr>
        <p:sp>
          <p:nvSpPr>
            <p:cNvPr id="4" name="Freeform 10">
              <a:extLst>
                <a:ext uri="{FF2B5EF4-FFF2-40B4-BE49-F238E27FC236}">
                  <a16:creationId xmlns:a16="http://schemas.microsoft.com/office/drawing/2014/main" id="{5780B1AB-7F04-DFC3-EB1A-1A2EA16AB7AA}"/>
                </a:ext>
              </a:extLst>
            </p:cNvPr>
            <p:cNvSpPr/>
            <p:nvPr/>
          </p:nvSpPr>
          <p:spPr>
            <a:xfrm>
              <a:off x="48259" y="13970"/>
              <a:ext cx="12526010" cy="248920"/>
            </a:xfrm>
            <a:custGeom>
              <a:avLst/>
              <a:gdLst/>
              <a:ahLst/>
              <a:cxnLst/>
              <a:rect l="l" t="t" r="r" b="b"/>
              <a:pathLst>
                <a:path w="12526010" h="248920">
                  <a:moveTo>
                    <a:pt x="63501" y="54610"/>
                  </a:moveTo>
                  <a:cubicBezTo>
                    <a:pt x="9617711" y="54610"/>
                    <a:pt x="9805671" y="43180"/>
                    <a:pt x="10167621" y="41910"/>
                  </a:cubicBezTo>
                  <a:cubicBezTo>
                    <a:pt x="10530841" y="40640"/>
                    <a:pt x="10886441" y="53340"/>
                    <a:pt x="11257280" y="53340"/>
                  </a:cubicBezTo>
                  <a:cubicBezTo>
                    <a:pt x="11644630" y="52070"/>
                    <a:pt x="12294871" y="0"/>
                    <a:pt x="12443461" y="36830"/>
                  </a:cubicBezTo>
                  <a:cubicBezTo>
                    <a:pt x="12481561" y="45720"/>
                    <a:pt x="12498071" y="53340"/>
                    <a:pt x="12509501" y="71120"/>
                  </a:cubicBezTo>
                  <a:cubicBezTo>
                    <a:pt x="12522201" y="90170"/>
                    <a:pt x="12526011" y="125730"/>
                    <a:pt x="12518391" y="146050"/>
                  </a:cubicBezTo>
                  <a:cubicBezTo>
                    <a:pt x="12509501" y="166370"/>
                    <a:pt x="12482830" y="189230"/>
                    <a:pt x="12461241" y="194310"/>
                  </a:cubicBezTo>
                  <a:cubicBezTo>
                    <a:pt x="12439651" y="199390"/>
                    <a:pt x="12405361" y="189230"/>
                    <a:pt x="12388851" y="173990"/>
                  </a:cubicBezTo>
                  <a:cubicBezTo>
                    <a:pt x="12372341" y="158750"/>
                    <a:pt x="12360911" y="125730"/>
                    <a:pt x="12364721" y="102870"/>
                  </a:cubicBezTo>
                  <a:cubicBezTo>
                    <a:pt x="12368530" y="81280"/>
                    <a:pt x="12390121" y="53340"/>
                    <a:pt x="12410441" y="44450"/>
                  </a:cubicBezTo>
                  <a:cubicBezTo>
                    <a:pt x="12430761" y="34290"/>
                    <a:pt x="12466321" y="36830"/>
                    <a:pt x="12485371" y="48260"/>
                  </a:cubicBezTo>
                  <a:cubicBezTo>
                    <a:pt x="12504421" y="59690"/>
                    <a:pt x="12520930" y="91440"/>
                    <a:pt x="12523471" y="111760"/>
                  </a:cubicBezTo>
                  <a:cubicBezTo>
                    <a:pt x="12526011" y="129540"/>
                    <a:pt x="12520930" y="147320"/>
                    <a:pt x="12509501" y="161290"/>
                  </a:cubicBezTo>
                  <a:cubicBezTo>
                    <a:pt x="12496801" y="177800"/>
                    <a:pt x="12481561" y="186690"/>
                    <a:pt x="12443461" y="196850"/>
                  </a:cubicBezTo>
                  <a:cubicBezTo>
                    <a:pt x="12294871" y="232410"/>
                    <a:pt x="11644630" y="180340"/>
                    <a:pt x="11257280" y="180340"/>
                  </a:cubicBezTo>
                  <a:cubicBezTo>
                    <a:pt x="10886441" y="179070"/>
                    <a:pt x="10530841" y="191770"/>
                    <a:pt x="10167621" y="190500"/>
                  </a:cubicBezTo>
                  <a:cubicBezTo>
                    <a:pt x="9805671" y="190500"/>
                    <a:pt x="9617711" y="177800"/>
                    <a:pt x="9079230" y="173990"/>
                  </a:cubicBezTo>
                  <a:cubicBezTo>
                    <a:pt x="7528561" y="162560"/>
                    <a:pt x="444500" y="248920"/>
                    <a:pt x="63500" y="179070"/>
                  </a:cubicBezTo>
                  <a:cubicBezTo>
                    <a:pt x="36830" y="173990"/>
                    <a:pt x="33020" y="172720"/>
                    <a:pt x="22860" y="162560"/>
                  </a:cubicBezTo>
                  <a:cubicBezTo>
                    <a:pt x="12700" y="153670"/>
                    <a:pt x="3810" y="137160"/>
                    <a:pt x="2540" y="124460"/>
                  </a:cubicBezTo>
                  <a:cubicBezTo>
                    <a:pt x="0" y="110490"/>
                    <a:pt x="3810" y="92710"/>
                    <a:pt x="12700" y="81280"/>
                  </a:cubicBezTo>
                  <a:cubicBezTo>
                    <a:pt x="22860" y="68580"/>
                    <a:pt x="63500" y="54610"/>
                    <a:pt x="63500" y="54610"/>
                  </a:cubicBezTo>
                </a:path>
              </a:pathLst>
            </a:custGeom>
            <a:solidFill>
              <a:srgbClr val="304B64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AEB9DF0D-EA08-013A-4C86-BAC49CC8FD85}"/>
              </a:ext>
            </a:extLst>
          </p:cNvPr>
          <p:cNvSpPr txBox="1"/>
          <p:nvPr/>
        </p:nvSpPr>
        <p:spPr>
          <a:xfrm>
            <a:off x="92827" y="9475269"/>
            <a:ext cx="181023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solidFill>
                  <a:srgbClr val="304B64"/>
                </a:solidFill>
                <a:latin typeface="Montserrat Ultra-Bold"/>
              </a:rPr>
              <a:t>IEEE PES </a:t>
            </a:r>
            <a:r>
              <a:rPr lang="hr-HR" sz="2400" dirty="0" err="1">
                <a:solidFill>
                  <a:srgbClr val="304B64"/>
                </a:solidFill>
                <a:latin typeface="Montserrat Ultra-Bold"/>
              </a:rPr>
              <a:t>Innovative</a:t>
            </a:r>
            <a:r>
              <a:rPr lang="hr-HR" sz="2400" dirty="0">
                <a:solidFill>
                  <a:srgbClr val="304B64"/>
                </a:solidFill>
                <a:latin typeface="Montserrat Ultra-Bold"/>
              </a:rPr>
              <a:t> Smart Grid Technologies </a:t>
            </a:r>
            <a:r>
              <a:rPr lang="hr-HR" sz="2400" dirty="0" err="1">
                <a:solidFill>
                  <a:srgbClr val="304B64"/>
                </a:solidFill>
                <a:latin typeface="Montserrat Ultra-Bold"/>
              </a:rPr>
              <a:t>Conference</a:t>
            </a:r>
            <a:r>
              <a:rPr lang="hr-HR" sz="2400" dirty="0">
                <a:solidFill>
                  <a:srgbClr val="304B64"/>
                </a:solidFill>
                <a:latin typeface="Montserrat Ultra-Bold"/>
              </a:rPr>
              <a:t> Europe (ISGT- Europe)</a:t>
            </a:r>
          </a:p>
          <a:p>
            <a:r>
              <a:rPr lang="hr-HR" sz="2000" dirty="0">
                <a:solidFill>
                  <a:srgbClr val="304B64"/>
                </a:solidFill>
                <a:latin typeface="Montserrat Ultra-Bold"/>
              </a:rPr>
              <a:t>October </a:t>
            </a:r>
            <a:r>
              <a:rPr lang="en-US" sz="2000" dirty="0">
                <a:solidFill>
                  <a:srgbClr val="304B64"/>
                </a:solidFill>
                <a:latin typeface="Montserrat Ultra-Bold"/>
              </a:rPr>
              <a:t>20</a:t>
            </a:r>
            <a:r>
              <a:rPr lang="hr-HR" sz="2000" dirty="0">
                <a:solidFill>
                  <a:srgbClr val="304B64"/>
                </a:solidFill>
                <a:latin typeface="Montserrat Ultra-Bold"/>
              </a:rPr>
              <a:t>th – </a:t>
            </a:r>
            <a:r>
              <a:rPr lang="en-US" sz="2000" dirty="0">
                <a:solidFill>
                  <a:srgbClr val="304B64"/>
                </a:solidFill>
                <a:latin typeface="Montserrat Ultra-Bold"/>
              </a:rPr>
              <a:t>23rd</a:t>
            </a:r>
            <a:r>
              <a:rPr lang="hr-HR" sz="2000" dirty="0">
                <a:solidFill>
                  <a:srgbClr val="304B64"/>
                </a:solidFill>
                <a:latin typeface="Montserrat Ultra-Bold"/>
              </a:rPr>
              <a:t>, 202</a:t>
            </a:r>
            <a:r>
              <a:rPr lang="en-US" sz="2000" dirty="0">
                <a:solidFill>
                  <a:srgbClr val="304B64"/>
                </a:solidFill>
                <a:latin typeface="Montserrat Ultra-Bold"/>
              </a:rPr>
              <a:t>5</a:t>
            </a:r>
            <a:r>
              <a:rPr lang="hr-HR" sz="2000" dirty="0">
                <a:solidFill>
                  <a:srgbClr val="304B64"/>
                </a:solidFill>
                <a:latin typeface="Montserrat Ultra-Bold"/>
              </a:rPr>
              <a:t>,</a:t>
            </a:r>
            <a:r>
              <a:rPr lang="en-US" sz="2000" dirty="0">
                <a:solidFill>
                  <a:srgbClr val="304B64"/>
                </a:solidFill>
                <a:latin typeface="Montserrat Ultra-Bold"/>
              </a:rPr>
              <a:t> Valletta</a:t>
            </a:r>
            <a:r>
              <a:rPr lang="hr-HR" sz="2000" dirty="0">
                <a:solidFill>
                  <a:srgbClr val="304B64"/>
                </a:solidFill>
                <a:latin typeface="Montserrat Ultra-Bold"/>
              </a:rPr>
              <a:t>, </a:t>
            </a:r>
            <a:r>
              <a:rPr lang="en-US" sz="2000" dirty="0">
                <a:solidFill>
                  <a:srgbClr val="304B64"/>
                </a:solidFill>
                <a:latin typeface="Montserrat Ultra-Bold"/>
              </a:rPr>
              <a:t>Malta</a:t>
            </a:r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08D1F7A6-F737-3E82-C158-53A2FE9B4038}"/>
              </a:ext>
            </a:extLst>
          </p:cNvPr>
          <p:cNvSpPr/>
          <p:nvPr/>
        </p:nvSpPr>
        <p:spPr>
          <a:xfrm rot="5400000">
            <a:off x="-110345" y="537355"/>
            <a:ext cx="830290" cy="609600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690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E8B660-1802-0B7C-7E0F-99B6916B19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14E1A-E451-BFA4-B6ED-F13D0BDE8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259261"/>
            <a:ext cx="8229600" cy="1143000"/>
          </a:xfrm>
        </p:spPr>
        <p:txBody>
          <a:bodyPr>
            <a:normAutofit/>
          </a:bodyPr>
          <a:lstStyle/>
          <a:p>
            <a:endParaRPr lang="en-US" sz="5400" dirty="0">
              <a:solidFill>
                <a:srgbClr val="304B64"/>
              </a:solidFill>
              <a:latin typeface="Montserrat Ultra-Bold"/>
            </a:endParaRPr>
          </a:p>
        </p:txBody>
      </p:sp>
      <p:grpSp>
        <p:nvGrpSpPr>
          <p:cNvPr id="3" name="Group 9">
            <a:extLst>
              <a:ext uri="{FF2B5EF4-FFF2-40B4-BE49-F238E27FC236}">
                <a16:creationId xmlns:a16="http://schemas.microsoft.com/office/drawing/2014/main" id="{E2934848-8774-DEA7-7C7B-BCC9E4D1F24E}"/>
              </a:ext>
            </a:extLst>
          </p:cNvPr>
          <p:cNvGrpSpPr/>
          <p:nvPr/>
        </p:nvGrpSpPr>
        <p:grpSpPr>
          <a:xfrm>
            <a:off x="-114301" y="9270914"/>
            <a:ext cx="18516600" cy="228600"/>
            <a:chOff x="0" y="0"/>
            <a:chExt cx="12623800" cy="261620"/>
          </a:xfrm>
        </p:grpSpPr>
        <p:sp>
          <p:nvSpPr>
            <p:cNvPr id="4" name="Freeform 10">
              <a:extLst>
                <a:ext uri="{FF2B5EF4-FFF2-40B4-BE49-F238E27FC236}">
                  <a16:creationId xmlns:a16="http://schemas.microsoft.com/office/drawing/2014/main" id="{5C38E5A5-0D91-885B-7EC5-0501F9418DCD}"/>
                </a:ext>
              </a:extLst>
            </p:cNvPr>
            <p:cNvSpPr/>
            <p:nvPr/>
          </p:nvSpPr>
          <p:spPr>
            <a:xfrm>
              <a:off x="48259" y="13970"/>
              <a:ext cx="12526010" cy="248920"/>
            </a:xfrm>
            <a:custGeom>
              <a:avLst/>
              <a:gdLst/>
              <a:ahLst/>
              <a:cxnLst/>
              <a:rect l="l" t="t" r="r" b="b"/>
              <a:pathLst>
                <a:path w="12526010" h="248920">
                  <a:moveTo>
                    <a:pt x="63501" y="54610"/>
                  </a:moveTo>
                  <a:cubicBezTo>
                    <a:pt x="9617711" y="54610"/>
                    <a:pt x="9805671" y="43180"/>
                    <a:pt x="10167621" y="41910"/>
                  </a:cubicBezTo>
                  <a:cubicBezTo>
                    <a:pt x="10530841" y="40640"/>
                    <a:pt x="10886441" y="53340"/>
                    <a:pt x="11257280" y="53340"/>
                  </a:cubicBezTo>
                  <a:cubicBezTo>
                    <a:pt x="11644630" y="52070"/>
                    <a:pt x="12294871" y="0"/>
                    <a:pt x="12443461" y="36830"/>
                  </a:cubicBezTo>
                  <a:cubicBezTo>
                    <a:pt x="12481561" y="45720"/>
                    <a:pt x="12498071" y="53340"/>
                    <a:pt x="12509501" y="71120"/>
                  </a:cubicBezTo>
                  <a:cubicBezTo>
                    <a:pt x="12522201" y="90170"/>
                    <a:pt x="12526011" y="125730"/>
                    <a:pt x="12518391" y="146050"/>
                  </a:cubicBezTo>
                  <a:cubicBezTo>
                    <a:pt x="12509501" y="166370"/>
                    <a:pt x="12482830" y="189230"/>
                    <a:pt x="12461241" y="194310"/>
                  </a:cubicBezTo>
                  <a:cubicBezTo>
                    <a:pt x="12439651" y="199390"/>
                    <a:pt x="12405361" y="189230"/>
                    <a:pt x="12388851" y="173990"/>
                  </a:cubicBezTo>
                  <a:cubicBezTo>
                    <a:pt x="12372341" y="158750"/>
                    <a:pt x="12360911" y="125730"/>
                    <a:pt x="12364721" y="102870"/>
                  </a:cubicBezTo>
                  <a:cubicBezTo>
                    <a:pt x="12368530" y="81280"/>
                    <a:pt x="12390121" y="53340"/>
                    <a:pt x="12410441" y="44450"/>
                  </a:cubicBezTo>
                  <a:cubicBezTo>
                    <a:pt x="12430761" y="34290"/>
                    <a:pt x="12466321" y="36830"/>
                    <a:pt x="12485371" y="48260"/>
                  </a:cubicBezTo>
                  <a:cubicBezTo>
                    <a:pt x="12504421" y="59690"/>
                    <a:pt x="12520930" y="91440"/>
                    <a:pt x="12523471" y="111760"/>
                  </a:cubicBezTo>
                  <a:cubicBezTo>
                    <a:pt x="12526011" y="129540"/>
                    <a:pt x="12520930" y="147320"/>
                    <a:pt x="12509501" y="161290"/>
                  </a:cubicBezTo>
                  <a:cubicBezTo>
                    <a:pt x="12496801" y="177800"/>
                    <a:pt x="12481561" y="186690"/>
                    <a:pt x="12443461" y="196850"/>
                  </a:cubicBezTo>
                  <a:cubicBezTo>
                    <a:pt x="12294871" y="232410"/>
                    <a:pt x="11644630" y="180340"/>
                    <a:pt x="11257280" y="180340"/>
                  </a:cubicBezTo>
                  <a:cubicBezTo>
                    <a:pt x="10886441" y="179070"/>
                    <a:pt x="10530841" y="191770"/>
                    <a:pt x="10167621" y="190500"/>
                  </a:cubicBezTo>
                  <a:cubicBezTo>
                    <a:pt x="9805671" y="190500"/>
                    <a:pt x="9617711" y="177800"/>
                    <a:pt x="9079230" y="173990"/>
                  </a:cubicBezTo>
                  <a:cubicBezTo>
                    <a:pt x="7528561" y="162560"/>
                    <a:pt x="444500" y="248920"/>
                    <a:pt x="63500" y="179070"/>
                  </a:cubicBezTo>
                  <a:cubicBezTo>
                    <a:pt x="36830" y="173990"/>
                    <a:pt x="33020" y="172720"/>
                    <a:pt x="22860" y="162560"/>
                  </a:cubicBezTo>
                  <a:cubicBezTo>
                    <a:pt x="12700" y="153670"/>
                    <a:pt x="3810" y="137160"/>
                    <a:pt x="2540" y="124460"/>
                  </a:cubicBezTo>
                  <a:cubicBezTo>
                    <a:pt x="0" y="110490"/>
                    <a:pt x="3810" y="92710"/>
                    <a:pt x="12700" y="81280"/>
                  </a:cubicBezTo>
                  <a:cubicBezTo>
                    <a:pt x="22860" y="68580"/>
                    <a:pt x="63500" y="54610"/>
                    <a:pt x="63500" y="54610"/>
                  </a:cubicBezTo>
                </a:path>
              </a:pathLst>
            </a:custGeom>
            <a:solidFill>
              <a:srgbClr val="304B64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3F73FBA4-EFC0-295F-2190-5E05202675F2}"/>
              </a:ext>
            </a:extLst>
          </p:cNvPr>
          <p:cNvSpPr txBox="1"/>
          <p:nvPr/>
        </p:nvSpPr>
        <p:spPr>
          <a:xfrm>
            <a:off x="92827" y="9475269"/>
            <a:ext cx="181023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solidFill>
                  <a:srgbClr val="304B64"/>
                </a:solidFill>
                <a:latin typeface="Montserrat Ultra-Bold"/>
              </a:rPr>
              <a:t>IEEE PES </a:t>
            </a:r>
            <a:r>
              <a:rPr lang="hr-HR" sz="2400" dirty="0" err="1">
                <a:solidFill>
                  <a:srgbClr val="304B64"/>
                </a:solidFill>
                <a:latin typeface="Montserrat Ultra-Bold"/>
              </a:rPr>
              <a:t>Innovative</a:t>
            </a:r>
            <a:r>
              <a:rPr lang="hr-HR" sz="2400" dirty="0">
                <a:solidFill>
                  <a:srgbClr val="304B64"/>
                </a:solidFill>
                <a:latin typeface="Montserrat Ultra-Bold"/>
              </a:rPr>
              <a:t> Smart Grid Technologies </a:t>
            </a:r>
            <a:r>
              <a:rPr lang="hr-HR" sz="2400" dirty="0" err="1">
                <a:solidFill>
                  <a:srgbClr val="304B64"/>
                </a:solidFill>
                <a:latin typeface="Montserrat Ultra-Bold"/>
              </a:rPr>
              <a:t>Conference</a:t>
            </a:r>
            <a:r>
              <a:rPr lang="hr-HR" sz="2400" dirty="0">
                <a:solidFill>
                  <a:srgbClr val="304B64"/>
                </a:solidFill>
                <a:latin typeface="Montserrat Ultra-Bold"/>
              </a:rPr>
              <a:t> Europe (ISGT- Europe)</a:t>
            </a:r>
          </a:p>
          <a:p>
            <a:r>
              <a:rPr lang="hr-HR" sz="2000" dirty="0">
                <a:solidFill>
                  <a:srgbClr val="304B64"/>
                </a:solidFill>
                <a:latin typeface="Montserrat Ultra-Bold"/>
              </a:rPr>
              <a:t>October </a:t>
            </a:r>
            <a:r>
              <a:rPr lang="en-US" sz="2000" dirty="0">
                <a:solidFill>
                  <a:srgbClr val="304B64"/>
                </a:solidFill>
                <a:latin typeface="Montserrat Ultra-Bold"/>
              </a:rPr>
              <a:t>20</a:t>
            </a:r>
            <a:r>
              <a:rPr lang="hr-HR" sz="2000" dirty="0">
                <a:solidFill>
                  <a:srgbClr val="304B64"/>
                </a:solidFill>
                <a:latin typeface="Montserrat Ultra-Bold"/>
              </a:rPr>
              <a:t>th – </a:t>
            </a:r>
            <a:r>
              <a:rPr lang="en-US" sz="2000" dirty="0">
                <a:solidFill>
                  <a:srgbClr val="304B64"/>
                </a:solidFill>
                <a:latin typeface="Montserrat Ultra-Bold"/>
              </a:rPr>
              <a:t>23rd</a:t>
            </a:r>
            <a:r>
              <a:rPr lang="hr-HR" sz="2000" dirty="0">
                <a:solidFill>
                  <a:srgbClr val="304B64"/>
                </a:solidFill>
                <a:latin typeface="Montserrat Ultra-Bold"/>
              </a:rPr>
              <a:t>, 202</a:t>
            </a:r>
            <a:r>
              <a:rPr lang="en-US" sz="2000" dirty="0">
                <a:solidFill>
                  <a:srgbClr val="304B64"/>
                </a:solidFill>
                <a:latin typeface="Montserrat Ultra-Bold"/>
              </a:rPr>
              <a:t>5</a:t>
            </a:r>
            <a:r>
              <a:rPr lang="hr-HR" sz="2000" dirty="0">
                <a:solidFill>
                  <a:srgbClr val="304B64"/>
                </a:solidFill>
                <a:latin typeface="Montserrat Ultra-Bold"/>
              </a:rPr>
              <a:t>,</a:t>
            </a:r>
            <a:r>
              <a:rPr lang="en-US" sz="2000" dirty="0">
                <a:solidFill>
                  <a:srgbClr val="304B64"/>
                </a:solidFill>
                <a:latin typeface="Montserrat Ultra-Bold"/>
              </a:rPr>
              <a:t> Valletta</a:t>
            </a:r>
            <a:r>
              <a:rPr lang="hr-HR" sz="2000" dirty="0">
                <a:solidFill>
                  <a:srgbClr val="304B64"/>
                </a:solidFill>
                <a:latin typeface="Montserrat Ultra-Bold"/>
              </a:rPr>
              <a:t>, </a:t>
            </a:r>
            <a:r>
              <a:rPr lang="en-US" sz="2000" dirty="0">
                <a:solidFill>
                  <a:srgbClr val="304B64"/>
                </a:solidFill>
                <a:latin typeface="Montserrat Ultra-Bold"/>
              </a:rPr>
              <a:t>Malta</a:t>
            </a:r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46620026-4598-BDA1-88D5-AD74A005E5C5}"/>
              </a:ext>
            </a:extLst>
          </p:cNvPr>
          <p:cNvSpPr/>
          <p:nvPr/>
        </p:nvSpPr>
        <p:spPr>
          <a:xfrm rot="5400000">
            <a:off x="-110345" y="537355"/>
            <a:ext cx="830290" cy="609600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917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67</Words>
  <Application>Microsoft Office PowerPoint</Application>
  <PresentationFormat>Custom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Montserrat Ultra-Bold</vt:lpstr>
      <vt:lpstr>Montserrat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Oral presentation template</dc:title>
  <cp:lastModifiedBy>Vlad Costea</cp:lastModifiedBy>
  <cp:revision>18</cp:revision>
  <dcterms:created xsi:type="dcterms:W3CDTF">2006-08-16T00:00:00Z</dcterms:created>
  <dcterms:modified xsi:type="dcterms:W3CDTF">2024-12-03T14:53:06Z</dcterms:modified>
  <dc:identifier>DAGMJPMb5AA</dc:identifier>
</cp:coreProperties>
</file>